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7B2"/>
    <a:srgbClr val="F3C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662" autoAdjust="0"/>
  </p:normalViewPr>
  <p:slideViewPr>
    <p:cSldViewPr snapToGrid="0">
      <p:cViewPr varScale="1">
        <p:scale>
          <a:sx n="99" d="100"/>
          <a:sy n="99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2368F-7573-4087-80D7-3F9DD4A2236B}" type="datetimeFigureOut">
              <a:rPr lang="en-BE" smtClean="0"/>
              <a:t>29/09/2023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06B79-3DA9-4589-AB21-74646F5B8F1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281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642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EFB5-5CD8-61ED-CB82-51C26DBF6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514FB-E173-8B83-073D-602B592A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E6D8A-3A3C-DE47-7BBC-DA8F8543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29/09/2023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1206-EE18-F0D9-38BA-40C56AB8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3CA7C-87CF-93E7-C19F-C36A9849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3468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6C63-8B51-D0C5-B59C-03931CC1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0F80F-05DE-8DAF-827B-C2144D8D1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441D-2AA6-49D0-57B4-6D0EDF80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29/09/2023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5D9F1-34F0-D2F0-315A-2D7196F2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3384-43BF-EF3A-70E8-9C96827D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7045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11CB03-EE50-5F40-4DB2-D82FEC7BE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2D1AD-75C4-0177-D5B2-C616E8BEB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37B30-B436-0AB0-5EB4-AD311F34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29/09/2023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3AED-BC6C-0375-0F49-A85B4E5C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5CE2-BD3B-43DE-01DB-F3812A2F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224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left, text right">
  <p:cSld name="Picture left, text righ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1"/>
          <p:cNvSpPr>
            <a:spLocks noGrp="1"/>
          </p:cNvSpPr>
          <p:nvPr>
            <p:ph type="pic" idx="2"/>
          </p:nvPr>
        </p:nvSpPr>
        <p:spPr>
          <a:xfrm>
            <a:off x="1" y="0"/>
            <a:ext cx="4958499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31"/>
          <p:cNvSpPr txBox="1">
            <a:spLocks noGrp="1"/>
          </p:cNvSpPr>
          <p:nvPr>
            <p:ph type="body" idx="1"/>
          </p:nvPr>
        </p:nvSpPr>
        <p:spPr>
          <a:xfrm>
            <a:off x="5695934" y="2718362"/>
            <a:ext cx="5559671" cy="1438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78571"/>
              </a:lnSpc>
              <a:spcBef>
                <a:spcPts val="1000"/>
              </a:spcBef>
              <a:spcAft>
                <a:spcPts val="0"/>
              </a:spcAft>
              <a:buSzPts val="1400"/>
              <a:buFont typeface="Arial"/>
              <a:buNone/>
              <a:defRPr sz="1400" b="0" i="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5695934" y="1967684"/>
            <a:ext cx="5559671" cy="577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3"/>
          </p:nvPr>
        </p:nvSpPr>
        <p:spPr>
          <a:xfrm>
            <a:off x="5695934" y="4323880"/>
            <a:ext cx="5559671" cy="652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227272"/>
              </a:lnSpc>
              <a:spcBef>
                <a:spcPts val="1000"/>
              </a:spcBef>
              <a:spcAft>
                <a:spcPts val="0"/>
              </a:spcAft>
              <a:buSzPts val="1100"/>
              <a:buFont typeface="Arial"/>
              <a:buNone/>
              <a:defRPr sz="11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041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0B54-3D77-85AF-9800-8447D7CB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A6AD1-BA40-E4CC-A274-B81D4B98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77E63-3941-4596-3E15-86622AEF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29/09/2023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A5BD-3AAF-6CFF-3754-3187EA0E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5C221-1833-2A8A-BFAC-B3AACF97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7457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A746-45E2-8C9B-19E1-16E7A62BF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9C055-CD9D-85D9-B847-1E22D21CA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2DD45-74A7-A584-952C-901D25C5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29/09/2023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B654-113C-AC5D-ECB4-4228E969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C401F-F85D-0E95-F4E1-7B952ECA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786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5DA5-814A-7543-A225-C02FCE2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84FCF-DFB7-6067-7FDE-3DD76FE11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0BD01-C6A8-F3A7-2E46-37B71AF87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05644-4004-1EF7-E2C3-53236AA8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29/09/2023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25B3B-3D83-0A61-69B9-2C18FE62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8785C-6AAB-5AE8-0416-7AB670B0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8761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0B59-9F2A-B3DB-2BFD-EFDB3428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C7DC6-5B91-478F-B494-A20C2EBB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95907-0A2F-298F-4E09-7B5F0C444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69C0F-852F-C15A-5470-77DEE65CD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D650D-8E6B-A8FF-F2F4-DA5B4AEF5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E2D7D-5090-D28E-232D-279D09F0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29/09/2023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500FE-E9A2-0FA2-E988-BB3D0B95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58D90-B85F-D13C-26F8-30885202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8798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B424-B317-448E-E26A-38F11405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434F3-AB9B-1A75-E274-ECD15C55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29/09/2023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CB88F-8A62-241A-FBA9-F447E2A4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335E0-4FD0-6B3A-F87C-5F0A1A1E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340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62D6A-AC44-3FE7-46F7-6A7196AA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29/09/2023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5331E-4E67-A709-72EA-AB871A09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DFF74-B2CC-6B80-8CC2-AA9CB8C2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05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2035A-6B9A-741E-F577-65782805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1907-3B7F-7F70-C97E-0D67F851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D321F-2405-FBBA-EE32-52985391F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0DD49-49BC-1942-65AD-4129E977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29/09/2023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211F7-D33D-9F9E-A565-5A3ABE6F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8A8A9-E0BB-5302-DDAB-4BC1D14E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975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5B246-D159-1540-B127-DB0724A8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AA920-2CAE-4B19-628D-C86E79C78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5D98B-6527-9F5A-AC2C-F3BBC9BE4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5A8E0-BFA6-0EA5-6A07-B6380868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29/09/2023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B56E9-505B-B652-619E-F7D164AF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B496E-E6B3-92BE-613B-40D535F2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502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CD0F5-8C8C-B8AE-78DB-D1E4A71C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8DE61-CA62-670E-EC88-C7820083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32261-36B0-2DE9-D35B-93143D6A3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F47E-9A67-436C-83D4-02CDBD3E163F}" type="datetimeFigureOut">
              <a:rPr lang="en-BE" smtClean="0"/>
              <a:t>29/09/2023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76926-D5C8-B19C-069D-F3EE13FE8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0987F-2EF5-6361-A2D2-0810488F7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  <p:sp>
        <p:nvSpPr>
          <p:cNvPr id="7" name="MSIPCMContentMarking" descr="{&quot;HashCode&quot;:1442100953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F2B15DDB-A49B-4A3D-AF8A-75C1589505B3}"/>
              </a:ext>
            </a:extLst>
          </p:cNvPr>
          <p:cNvSpPr txBox="1"/>
          <p:nvPr userDrawn="1"/>
        </p:nvSpPr>
        <p:spPr>
          <a:xfrm>
            <a:off x="0" y="0"/>
            <a:ext cx="75928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</a:t>
            </a:r>
            <a:endParaRPr lang="en-BE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5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48;p4">
            <a:extLst>
              <a:ext uri="{FF2B5EF4-FFF2-40B4-BE49-F238E27FC236}">
                <a16:creationId xmlns:a16="http://schemas.microsoft.com/office/drawing/2014/main" id="{4B19151E-619D-C05D-5023-D1819100987A}"/>
              </a:ext>
            </a:extLst>
          </p:cNvPr>
          <p:cNvSpPr txBox="1">
            <a:spLocks/>
          </p:cNvSpPr>
          <p:nvPr/>
        </p:nvSpPr>
        <p:spPr>
          <a:xfrm>
            <a:off x="6057081" y="723513"/>
            <a:ext cx="4753535" cy="6138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lvl="0" algn="l" defTabSz="914400" rtl="0" eaLnBrk="1" latinLnBrk="0" hangingPunct="1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 kern="120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n-US" sz="3200" dirty="0" err="1">
                <a:solidFill>
                  <a:schemeClr val="dk1"/>
                </a:solidFill>
              </a:rPr>
              <a:t>Modupoint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7ACE35-DB87-E2D9-D31B-701A71A01FDF}"/>
              </a:ext>
            </a:extLst>
          </p:cNvPr>
          <p:cNvSpPr txBox="1"/>
          <p:nvPr/>
        </p:nvSpPr>
        <p:spPr>
          <a:xfrm>
            <a:off x="6057081" y="1493740"/>
            <a:ext cx="589993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cs typeface="Arial" panose="020B0604020202020204" pitchFamily="34" charset="0"/>
              </a:rPr>
              <a:t>Reason of existence</a:t>
            </a:r>
          </a:p>
          <a:p>
            <a:r>
              <a:rPr lang="en-US" sz="1200" dirty="0">
                <a:cs typeface="Arial" panose="020B0604020202020204" pitchFamily="34" charset="0"/>
              </a:rPr>
              <a:t>Miniaturized, versatile platform that enables you to compose building blocks without end regardless the application. Helps you to create a uniform look and feel by using the same spots on wall, ceilings and furniture.</a:t>
            </a:r>
          </a:p>
          <a:p>
            <a:endParaRPr lang="en-US" sz="1200" b="1" dirty="0">
              <a:cs typeface="Arial" panose="020B0604020202020204" pitchFamily="34" charset="0"/>
            </a:endParaRPr>
          </a:p>
          <a:p>
            <a:r>
              <a:rPr lang="en-US" sz="1400" b="1" dirty="0">
                <a:cs typeface="Arial" panose="020B0604020202020204" pitchFamily="34" charset="0"/>
              </a:rPr>
              <a:t>What’s in a name</a:t>
            </a:r>
          </a:p>
          <a:p>
            <a:r>
              <a:rPr lang="en-US" sz="1200" b="0" i="0" dirty="0">
                <a:effectLst/>
                <a:latin typeface="freight-sans-pro"/>
              </a:rPr>
              <a:t>Original </a:t>
            </a:r>
            <a:r>
              <a:rPr lang="en-US" sz="1200" b="0" i="0" dirty="0" err="1">
                <a:effectLst/>
                <a:latin typeface="freight-sans-pro"/>
              </a:rPr>
              <a:t>Modupoint</a:t>
            </a:r>
            <a:r>
              <a:rPr lang="en-US" sz="1200" b="0" i="0" dirty="0">
                <a:effectLst/>
                <a:latin typeface="freight-sans-pro"/>
              </a:rPr>
              <a:t> was designed by Paul Rommens (founder Modular) in 1984. </a:t>
            </a:r>
            <a:r>
              <a:rPr lang="en-US" sz="1200" dirty="0">
                <a:latin typeface="freight-sans-pro"/>
              </a:rPr>
              <a:t>K</a:t>
            </a:r>
            <a:r>
              <a:rPr lang="en-US" sz="1200" b="0" i="0" dirty="0">
                <a:effectLst/>
                <a:latin typeface="freight-sans-pro"/>
              </a:rPr>
              <a:t>nown as a true 'modular lighting instrument’: s</a:t>
            </a:r>
            <a:r>
              <a:rPr lang="en-US" sz="1200" dirty="0">
                <a:latin typeface="freight-sans-pro"/>
                <a:cs typeface="Arial" panose="020B0604020202020204" pitchFamily="34" charset="0"/>
              </a:rPr>
              <a:t>ource of inspiration for our company’s name</a:t>
            </a:r>
            <a:endParaRPr lang="en-US" sz="1200" dirty="0">
              <a:cs typeface="Arial" panose="020B0604020202020204" pitchFamily="34" charset="0"/>
            </a:endParaRPr>
          </a:p>
          <a:p>
            <a:endParaRPr lang="en-US" sz="1600" b="1" dirty="0">
              <a:cs typeface="Arial" panose="020B0604020202020204" pitchFamily="34" charset="0"/>
            </a:endParaRPr>
          </a:p>
          <a:p>
            <a:r>
              <a:rPr lang="en-US" sz="1400" b="1" dirty="0">
                <a:cs typeface="Arial" panose="020B0604020202020204" pitchFamily="34" charset="0"/>
              </a:rPr>
              <a:t>Key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effectLst/>
              <a:latin typeface="freight-text-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latin typeface="freight-text-pro"/>
              </a:rPr>
              <a:t>A tiny jack connector invites to plug in any of our miniature jack fixtures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latin typeface="freight-text-pro"/>
              </a:rPr>
              <a:t>Lighting system with interchangeable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latin typeface="freight-text-pro"/>
              </a:rPr>
              <a:t>Different mounting s</a:t>
            </a:r>
            <a:r>
              <a:rPr lang="en-US" sz="1200" dirty="0">
                <a:latin typeface="freight-text-pro"/>
              </a:rPr>
              <a:t>olutions to match every application type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freight-text-pro"/>
              </a:rPr>
              <a:t>Recessed: installation in false ceilings &amp; structural panels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freight-text-pro"/>
              </a:rPr>
              <a:t>Deep recessed (</a:t>
            </a:r>
            <a:r>
              <a:rPr lang="en-US" sz="1200" dirty="0" err="1">
                <a:latin typeface="freight-text-pro"/>
              </a:rPr>
              <a:t>trimless</a:t>
            </a:r>
            <a:r>
              <a:rPr lang="en-US" sz="1200" dirty="0">
                <a:latin typeface="freight-text-pro"/>
              </a:rPr>
              <a:t>): driver fits through the cut-out hole; more discrete positioning of the jack luminaires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freight-text-pro"/>
              </a:rPr>
              <a:t>Recessed </a:t>
            </a:r>
            <a:r>
              <a:rPr lang="en-US" sz="1200" dirty="0" err="1">
                <a:latin typeface="freight-text-pro"/>
              </a:rPr>
              <a:t>trimless</a:t>
            </a:r>
            <a:r>
              <a:rPr lang="en-US" sz="1200" dirty="0">
                <a:latin typeface="freight-text-pro"/>
              </a:rPr>
              <a:t>: most refined, minimalistic installation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freight-text-pro"/>
              </a:rPr>
              <a:t>Surface mounted (DI/DE)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freight-text-pro"/>
              </a:rPr>
              <a:t>Integration in made to measure SLD50 (DI)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freight-text-pro"/>
              </a:rPr>
              <a:t>Modupoint</a:t>
            </a:r>
            <a:r>
              <a:rPr lang="en-US" sz="1200" dirty="0">
                <a:latin typeface="freight-text-pro"/>
              </a:rPr>
              <a:t> sticks play with different levels of 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latin typeface="freight-text-pro"/>
              </a:rPr>
              <a:t>Easy serviceable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freight-text-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>
              <a:effectLst/>
              <a:latin typeface="freight-text-pro"/>
            </a:endParaRPr>
          </a:p>
          <a:p>
            <a:endParaRPr lang="en-US" sz="1200" dirty="0">
              <a:cs typeface="Arial" panose="020B0604020202020204" pitchFamily="34" charset="0"/>
            </a:endParaRPr>
          </a:p>
          <a:p>
            <a:r>
              <a:rPr lang="en-US" sz="1200" i="1" dirty="0">
                <a:cs typeface="Arial" panose="020B0604020202020204" pitchFamily="34" charset="0"/>
              </a:rPr>
              <a:t>Designed by Modular Lighting Instruments</a:t>
            </a:r>
          </a:p>
          <a:p>
            <a:endParaRPr lang="en-US" sz="1400" dirty="0">
              <a:cs typeface="Arial" panose="020B0604020202020204" pitchFamily="34" charset="0"/>
            </a:endParaRPr>
          </a:p>
        </p:txBody>
      </p:sp>
      <p:pic>
        <p:nvPicPr>
          <p:cNvPr id="4" name="Picture 12" descr="Ons merk | Modular Lighting Instruments">
            <a:extLst>
              <a:ext uri="{FF2B5EF4-FFF2-40B4-BE49-F238E27FC236}">
                <a16:creationId xmlns:a16="http://schemas.microsoft.com/office/drawing/2014/main" id="{D545AE11-A36F-D237-9429-BEA96F70B3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2756598" cy="315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994F476-D01F-0D8F-B809-356D0F7D41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013686"/>
            <a:ext cx="3677697" cy="184431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ED737E1-46A4-D31A-B05C-01A29353914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171322"/>
            <a:ext cx="2770631" cy="182880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97C16A5-9CA2-3A8E-44E1-522CBCB7D26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69996" y="0"/>
            <a:ext cx="908339" cy="31583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EF4D39-E36D-AF3E-F1A6-90B96E8CDEF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90"/>
          <a:stretch/>
        </p:blipFill>
        <p:spPr>
          <a:xfrm>
            <a:off x="3689555" y="0"/>
            <a:ext cx="1572766" cy="31583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965959-944C-6E5A-E56A-3BB66EEE3E37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92904" y="3170234"/>
            <a:ext cx="1572766" cy="18276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16FDA26-38F5-97C4-C20A-7FB7582AA20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92904" y="5009743"/>
            <a:ext cx="1572766" cy="1848258"/>
          </a:xfrm>
          <a:prstGeom prst="rect">
            <a:avLst/>
          </a:prstGeom>
        </p:spPr>
      </p:pic>
      <p:pic>
        <p:nvPicPr>
          <p:cNvPr id="9" name="Picture 2" descr="Modupoint LED Stick">
            <a:extLst>
              <a:ext uri="{FF2B5EF4-FFF2-40B4-BE49-F238E27FC236}">
                <a16:creationId xmlns:a16="http://schemas.microsoft.com/office/drawing/2014/main" id="{58AC1AFE-7AF7-2076-0FD2-E7DF5674E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23"/>
          <a:stretch/>
        </p:blipFill>
        <p:spPr bwMode="auto">
          <a:xfrm>
            <a:off x="2770633" y="4092207"/>
            <a:ext cx="907702" cy="90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 close-up of a black rectangular object&#10;&#10;Description automatically generated">
            <a:extLst>
              <a:ext uri="{FF2B5EF4-FFF2-40B4-BE49-F238E27FC236}">
                <a16:creationId xmlns:a16="http://schemas.microsoft.com/office/drawing/2014/main" id="{F039D6D4-1B2B-ED24-2A55-D975074114F3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68990" y="3170234"/>
            <a:ext cx="909345" cy="90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92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8126</TotalTime>
  <Words>171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freight-sans-pro</vt:lpstr>
      <vt:lpstr>freight-text-pro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IP&amp;S Visit @ Modular</dc:title>
  <dc:creator>Astrid De Couvreur</dc:creator>
  <cp:lastModifiedBy>Astrid De Couvreur</cp:lastModifiedBy>
  <cp:revision>56</cp:revision>
  <dcterms:created xsi:type="dcterms:W3CDTF">2023-02-13T12:06:58Z</dcterms:created>
  <dcterms:modified xsi:type="dcterms:W3CDTF">2023-09-29T08:32:29Z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0f7727a-510c-40ce-a418-7fdfc8e6513f_Enabled">
    <vt:lpwstr>true</vt:lpwstr>
  </property>
  <property fmtid="{D5CDD505-2E9C-101B-9397-08002B2CF9AE}" pid="3" name="MSIP_Label_00f7727a-510c-40ce-a418-7fdfc8e6513f_SetDate">
    <vt:lpwstr>2023-06-23T09:25:52Z</vt:lpwstr>
  </property>
  <property fmtid="{D5CDD505-2E9C-101B-9397-08002B2CF9AE}" pid="4" name="MSIP_Label_00f7727a-510c-40ce-a418-7fdfc8e6513f_Method">
    <vt:lpwstr>Standard</vt:lpwstr>
  </property>
  <property fmtid="{D5CDD505-2E9C-101B-9397-08002B2CF9AE}" pid="5" name="MSIP_Label_00f7727a-510c-40ce-a418-7fdfc8e6513f_Name">
    <vt:lpwstr>Classified (without encryption)</vt:lpwstr>
  </property>
  <property fmtid="{D5CDD505-2E9C-101B-9397-08002B2CF9AE}" pid="6" name="MSIP_Label_00f7727a-510c-40ce-a418-7fdfc8e6513f_SiteId">
    <vt:lpwstr>75b2f54b-feff-400d-8e0b-67102edb9a23</vt:lpwstr>
  </property>
  <property fmtid="{D5CDD505-2E9C-101B-9397-08002B2CF9AE}" pid="7" name="MSIP_Label_00f7727a-510c-40ce-a418-7fdfc8e6513f_ActionId">
    <vt:lpwstr>826d3599-7ac7-4768-953f-a1b077107c5f</vt:lpwstr>
  </property>
  <property fmtid="{D5CDD505-2E9C-101B-9397-08002B2CF9AE}" pid="8" name="MSIP_Label_00f7727a-510c-40ce-a418-7fdfc8e6513f_ContentBits">
    <vt:lpwstr>1</vt:lpwstr>
  </property>
</Properties>
</file>