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7B2"/>
    <a:srgbClr val="F3C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62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368F-7573-4087-80D7-3F9DD4A2236B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6B79-3DA9-4589-AB21-74646F5B8F1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8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40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EFB5-5CD8-61ED-CB82-51C26DBF6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514FB-E173-8B83-073D-602B592A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E6D8A-3A3C-DE47-7BBC-DA8F8543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1206-EE18-F0D9-38BA-40C56AB8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CA7C-87CF-93E7-C19F-C36A9849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46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C63-8B51-D0C5-B59C-03931CC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F80F-05DE-8DAF-827B-C2144D8D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441D-2AA6-49D0-57B4-6D0EDF80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5D9F1-34F0-D2F0-315A-2D7196F2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3384-43BF-EF3A-70E8-9C96827D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045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1CB03-EE50-5F40-4DB2-D82FEC7BE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2D1AD-75C4-0177-D5B2-C616E8BE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7B30-B436-0AB0-5EB4-AD311F34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3AED-BC6C-0375-0F49-A85B4E5C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5CE2-BD3B-43DE-01DB-F3812A2F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224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, text right">
  <p:cSld name="Picture left,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>
            <a:spLocks noGrp="1"/>
          </p:cNvSpPr>
          <p:nvPr>
            <p:ph type="pic" idx="2"/>
          </p:nvPr>
        </p:nvSpPr>
        <p:spPr>
          <a:xfrm>
            <a:off x="1" y="0"/>
            <a:ext cx="49584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5695934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5695934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5695934" y="4323880"/>
            <a:ext cx="5559671" cy="65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4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0B54-3D77-85AF-9800-8447D7CB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6AD1-BA40-E4CC-A274-B81D4B98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7E63-3941-4596-3E15-86622AEF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A5BD-3AAF-6CFF-3754-3187EA0E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C221-1833-2A8A-BFAC-B3AACF97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457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A746-45E2-8C9B-19E1-16E7A62B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C055-CD9D-85D9-B847-1E22D21C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2DD45-74A7-A584-952C-901D25C5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B654-113C-AC5D-ECB4-4228E969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C401F-F85D-0E95-F4E1-7B952ECA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78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5DA5-814A-7543-A225-C02FCE20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84FCF-DFB7-6067-7FDE-3DD76FE1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BD01-C6A8-F3A7-2E46-37B71AF8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05644-4004-1EF7-E2C3-53236AA8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25B3B-3D83-0A61-69B9-2C18FE62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8785C-6AAB-5AE8-0416-7AB670B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761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0B59-9F2A-B3DB-2BFD-EFDB3428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7DC6-5B91-478F-B494-A20C2EBB6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95907-0A2F-298F-4E09-7B5F0C44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69C0F-852F-C15A-5470-77DEE65CD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D650D-8E6B-A8FF-F2F4-DA5B4AEF5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E2D7D-5090-D28E-232D-279D09F0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500FE-E9A2-0FA2-E988-BB3D0B95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58D90-B85F-D13C-26F8-3088520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798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B424-B317-448E-E26A-38F11405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434F3-AB9B-1A75-E274-ECD15C55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CB88F-8A62-241A-FBA9-F447E2A4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335E0-4FD0-6B3A-F87C-5F0A1A1E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340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62D6A-AC44-3FE7-46F7-6A7196AA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5331E-4E67-A709-72EA-AB871A0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FF74-B2CC-6B80-8CC2-AA9CB8C2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54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035A-6B9A-741E-F577-65782805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1907-3B7F-7F70-C97E-0D67F851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D321F-2405-FBBA-EE32-52985391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0DD49-49BC-1942-65AD-4129E977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11F7-D33D-9F9E-A565-5A3ABE6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8A8A9-E0BB-5302-DDAB-4BC1D14E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75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B246-D159-1540-B127-DB0724A8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A920-2CAE-4B19-628D-C86E79C78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5D98B-6527-9F5A-AC2C-F3BBC9BE4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5A8E0-BFA6-0EA5-6A07-B6380868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B56E9-505B-B652-619E-F7D164AF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B496E-E6B3-92BE-613B-40D535F2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0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CD0F5-8C8C-B8AE-78DB-D1E4A71C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DE61-CA62-670E-EC88-C7820083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2261-36B0-2DE9-D35B-93143D6A3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F47E-9A67-436C-83D4-02CDBD3E163F}" type="datetimeFigureOut">
              <a:rPr lang="en-BE" smtClean="0"/>
              <a:t>28/09/2023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6926-D5C8-B19C-069D-F3EE13FE8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987F-2EF5-6361-A2D2-0810488F7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  <p:sp>
        <p:nvSpPr>
          <p:cNvPr id="7" name="MSIPCMContentMarking" descr="{&quot;HashCode&quot;:144210095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2B15DDB-A49B-4A3D-AF8A-75C1589505B3}"/>
              </a:ext>
            </a:extLst>
          </p:cNvPr>
          <p:cNvSpPr txBox="1"/>
          <p:nvPr userDrawn="1"/>
        </p:nvSpPr>
        <p:spPr>
          <a:xfrm>
            <a:off x="0" y="0"/>
            <a:ext cx="75928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Classified</a:t>
            </a:r>
            <a:endParaRPr lang="en-BE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5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48;p4">
            <a:extLst>
              <a:ext uri="{FF2B5EF4-FFF2-40B4-BE49-F238E27FC236}">
                <a16:creationId xmlns:a16="http://schemas.microsoft.com/office/drawing/2014/main" id="{C93EB62E-2802-E0BA-D35D-02D27E5A1D58}"/>
              </a:ext>
            </a:extLst>
          </p:cNvPr>
          <p:cNvSpPr txBox="1">
            <a:spLocks/>
          </p:cNvSpPr>
          <p:nvPr/>
        </p:nvSpPr>
        <p:spPr>
          <a:xfrm>
            <a:off x="6330824" y="631693"/>
            <a:ext cx="4753535" cy="613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 kern="120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</a:rPr>
              <a:t>Tetrix</a:t>
            </a:r>
          </a:p>
        </p:txBody>
      </p:sp>
      <p:pic>
        <p:nvPicPr>
          <p:cNvPr id="55" name="Picture 54" descr="A black cylinder in the air&#10;&#10;Description automatically generated">
            <a:extLst>
              <a:ext uri="{FF2B5EF4-FFF2-40B4-BE49-F238E27FC236}">
                <a16:creationId xmlns:a16="http://schemas.microsoft.com/office/drawing/2014/main" id="{A1D41BC3-710B-52DA-066F-ECAC38149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7970" r="20288" b="45968"/>
          <a:stretch/>
        </p:blipFill>
        <p:spPr>
          <a:xfrm>
            <a:off x="-4365" y="-1"/>
            <a:ext cx="2862942" cy="1629178"/>
          </a:xfrm>
          <a:prstGeom prst="rect">
            <a:avLst/>
          </a:prstGeom>
        </p:spPr>
      </p:pic>
      <p:pic>
        <p:nvPicPr>
          <p:cNvPr id="57" name="Picture 56" descr="A black and gold light fixture&#10;&#10;Description automatically generated">
            <a:extLst>
              <a:ext uri="{FF2B5EF4-FFF2-40B4-BE49-F238E27FC236}">
                <a16:creationId xmlns:a16="http://schemas.microsoft.com/office/drawing/2014/main" id="{9404E2E2-0124-C531-84B0-6829E247E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4285"/>
          <a:stretch/>
        </p:blipFill>
        <p:spPr>
          <a:xfrm>
            <a:off x="2866535" y="0"/>
            <a:ext cx="2904634" cy="1626229"/>
          </a:xfrm>
          <a:prstGeom prst="rect">
            <a:avLst/>
          </a:prstGeom>
        </p:spPr>
      </p:pic>
      <p:pic>
        <p:nvPicPr>
          <p:cNvPr id="59" name="Picture 58" descr="A white and gold light fixture&#10;&#10;Description automatically generated">
            <a:extLst>
              <a:ext uri="{FF2B5EF4-FFF2-40B4-BE49-F238E27FC236}">
                <a16:creationId xmlns:a16="http://schemas.microsoft.com/office/drawing/2014/main" id="{4C1F0007-9FEA-DCCC-957B-49119233E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24631" r="28546" b="23960"/>
          <a:stretch/>
        </p:blipFill>
        <p:spPr>
          <a:xfrm>
            <a:off x="0" y="3464415"/>
            <a:ext cx="2858577" cy="1629178"/>
          </a:xfrm>
          <a:prstGeom prst="rect">
            <a:avLst/>
          </a:prstGeom>
        </p:spPr>
      </p:pic>
      <p:pic>
        <p:nvPicPr>
          <p:cNvPr id="63" name="Picture 62" descr="A light in a white ceiling&#10;&#10;Description automatically generated">
            <a:extLst>
              <a:ext uri="{FF2B5EF4-FFF2-40B4-BE49-F238E27FC236}">
                <a16:creationId xmlns:a16="http://schemas.microsoft.com/office/drawing/2014/main" id="{6A10E71D-953B-4667-BAC4-83737BA54D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7609" b="10366"/>
          <a:stretch/>
        </p:blipFill>
        <p:spPr>
          <a:xfrm>
            <a:off x="0" y="5112912"/>
            <a:ext cx="2858577" cy="1745088"/>
          </a:xfrm>
          <a:prstGeom prst="rect">
            <a:avLst/>
          </a:prstGeom>
        </p:spPr>
      </p:pic>
      <p:pic>
        <p:nvPicPr>
          <p:cNvPr id="129" name="Picture 128" descr="A light fixture on a ceiling&#10;&#10;Description automatically generated">
            <a:extLst>
              <a:ext uri="{FF2B5EF4-FFF2-40B4-BE49-F238E27FC236}">
                <a16:creationId xmlns:a16="http://schemas.microsoft.com/office/drawing/2014/main" id="{813841A8-447F-5288-3C05-922003F7B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19250" r="27697" b="28154"/>
          <a:stretch/>
        </p:blipFill>
        <p:spPr>
          <a:xfrm>
            <a:off x="2867065" y="1645548"/>
            <a:ext cx="2904635" cy="2274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47CFE-B984-E629-55ED-997001387704}"/>
              </a:ext>
            </a:extLst>
          </p:cNvPr>
          <p:cNvSpPr txBox="1"/>
          <p:nvPr/>
        </p:nvSpPr>
        <p:spPr>
          <a:xfrm>
            <a:off x="6420302" y="1367216"/>
            <a:ext cx="55279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Reason of existence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Accessible but versatile design at competitive price level</a:t>
            </a:r>
          </a:p>
          <a:p>
            <a:endParaRPr lang="en-US" sz="1400" b="1" dirty="0">
              <a:cs typeface="Arial" panose="020B0604020202020204" pitchFamily="34" charset="0"/>
            </a:endParaRPr>
          </a:p>
          <a:p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What’s in a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Tetrix refers to the game: playing with pieces, fitting them together in all kinds of intricate ways.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Key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Cascade of playful design possibilities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5 designs; 2 installation frames; 1 tube; 4 lighting accessories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freight-sans-pro"/>
              </a:rPr>
              <a:t>All aluminum (frames) and polycarbonate (designs/tubes/lighting accessories) components can be clicked into one another interchangeably.</a:t>
            </a:r>
            <a:endParaRPr lang="en-US" sz="1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Deep recessed spot for enhanced visual 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Gu10 version allows easy smart lighting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4 lighting accessories with both anti-glare and esthetical value</a:t>
            </a:r>
            <a:endParaRPr lang="en-US" sz="12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Highly efficient polycarbonate TIR lens creates uniform light beam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IP55 rating for all LED dedicated designs; including the adjustable and tube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 breeze to install thanks to the extensive range of installation 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Easy adjustment of the recessed ring to the desired plaster thickness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pPr algn="r"/>
            <a:endParaRPr lang="en-US" sz="1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cs typeface="Arial" panose="020B0604020202020204" pitchFamily="34" charset="0"/>
              </a:rPr>
              <a:t>Designed by Modular Lighting Instruments</a:t>
            </a:r>
          </a:p>
        </p:txBody>
      </p:sp>
      <p:pic>
        <p:nvPicPr>
          <p:cNvPr id="2" name="Picture 1" descr="A picture containing blur&#10;&#10;Description automatically generated">
            <a:extLst>
              <a:ext uri="{FF2B5EF4-FFF2-40B4-BE49-F238E27FC236}">
                <a16:creationId xmlns:a16="http://schemas.microsoft.com/office/drawing/2014/main" id="{ADE1AF10-8CF4-8659-1B31-A58173677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35" y="3934170"/>
            <a:ext cx="2904635" cy="2915879"/>
          </a:xfrm>
          <a:prstGeom prst="rect">
            <a:avLst/>
          </a:prstGeom>
        </p:spPr>
      </p:pic>
      <p:pic>
        <p:nvPicPr>
          <p:cNvPr id="5" name="Picture 4" descr="A black light fixture on a white ceiling&#10;&#10;Description automatically generated">
            <a:extLst>
              <a:ext uri="{FF2B5EF4-FFF2-40B4-BE49-F238E27FC236}">
                <a16:creationId xmlns:a16="http://schemas.microsoft.com/office/drawing/2014/main" id="{8C551556-85C1-DA57-2203-5A0BAF4E9D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4383" r="35100" b="37220"/>
          <a:stretch/>
        </p:blipFill>
        <p:spPr>
          <a:xfrm>
            <a:off x="1427107" y="1647985"/>
            <a:ext cx="1428184" cy="1795444"/>
          </a:xfrm>
          <a:prstGeom prst="rect">
            <a:avLst/>
          </a:prstGeom>
        </p:spPr>
      </p:pic>
      <p:pic>
        <p:nvPicPr>
          <p:cNvPr id="7" name="Picture 6" descr="A white light fixture on a white ceiling&#10;&#10;Description automatically generated">
            <a:extLst>
              <a:ext uri="{FF2B5EF4-FFF2-40B4-BE49-F238E27FC236}">
                <a16:creationId xmlns:a16="http://schemas.microsoft.com/office/drawing/2014/main" id="{80798475-9FD0-26C9-75E6-0B44214593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t="4383" r="34607" b="34522"/>
          <a:stretch/>
        </p:blipFill>
        <p:spPr>
          <a:xfrm>
            <a:off x="-12322" y="1647985"/>
            <a:ext cx="1419704" cy="18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1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154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freight-sans-pro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IP&amp;S Visit @ Modular</dc:title>
  <dc:creator>Astrid De Couvreur</dc:creator>
  <cp:lastModifiedBy>Astrid De Couvreur</cp:lastModifiedBy>
  <cp:revision>54</cp:revision>
  <dcterms:created xsi:type="dcterms:W3CDTF">2023-02-13T12:06:58Z</dcterms:created>
  <dcterms:modified xsi:type="dcterms:W3CDTF">2023-09-28T13:47:15Z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f7727a-510c-40ce-a418-7fdfc8e6513f_Enabled">
    <vt:lpwstr>true</vt:lpwstr>
  </property>
  <property fmtid="{D5CDD505-2E9C-101B-9397-08002B2CF9AE}" pid="3" name="MSIP_Label_00f7727a-510c-40ce-a418-7fdfc8e6513f_SetDate">
    <vt:lpwstr>2023-06-23T09:25:52Z</vt:lpwstr>
  </property>
  <property fmtid="{D5CDD505-2E9C-101B-9397-08002B2CF9AE}" pid="4" name="MSIP_Label_00f7727a-510c-40ce-a418-7fdfc8e6513f_Method">
    <vt:lpwstr>Standard</vt:lpwstr>
  </property>
  <property fmtid="{D5CDD505-2E9C-101B-9397-08002B2CF9AE}" pid="5" name="MSIP_Label_00f7727a-510c-40ce-a418-7fdfc8e6513f_Name">
    <vt:lpwstr>Classified (without encryption)</vt:lpwstr>
  </property>
  <property fmtid="{D5CDD505-2E9C-101B-9397-08002B2CF9AE}" pid="6" name="MSIP_Label_00f7727a-510c-40ce-a418-7fdfc8e6513f_SiteId">
    <vt:lpwstr>75b2f54b-feff-400d-8e0b-67102edb9a23</vt:lpwstr>
  </property>
  <property fmtid="{D5CDD505-2E9C-101B-9397-08002B2CF9AE}" pid="7" name="MSIP_Label_00f7727a-510c-40ce-a418-7fdfc8e6513f_ActionId">
    <vt:lpwstr>826d3599-7ac7-4768-953f-a1b077107c5f</vt:lpwstr>
  </property>
  <property fmtid="{D5CDD505-2E9C-101B-9397-08002B2CF9AE}" pid="8" name="MSIP_Label_00f7727a-510c-40ce-a418-7fdfc8e6513f_ContentBits">
    <vt:lpwstr>1</vt:lpwstr>
  </property>
</Properties>
</file>