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740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28/09/2023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48;p4">
            <a:extLst>
              <a:ext uri="{FF2B5EF4-FFF2-40B4-BE49-F238E27FC236}">
                <a16:creationId xmlns:a16="http://schemas.microsoft.com/office/drawing/2014/main" id="{C93EB62E-2802-E0BA-D35D-02D27E5A1D58}"/>
              </a:ext>
            </a:extLst>
          </p:cNvPr>
          <p:cNvSpPr txBox="1">
            <a:spLocks/>
          </p:cNvSpPr>
          <p:nvPr/>
        </p:nvSpPr>
        <p:spPr>
          <a:xfrm>
            <a:off x="6330824" y="63169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Tetrix</a:t>
            </a:r>
          </a:p>
        </p:txBody>
      </p:sp>
      <p:pic>
        <p:nvPicPr>
          <p:cNvPr id="55" name="Picture 54" descr="A black cylinder in the air&#10;&#10;Description automatically generated">
            <a:extLst>
              <a:ext uri="{FF2B5EF4-FFF2-40B4-BE49-F238E27FC236}">
                <a16:creationId xmlns:a16="http://schemas.microsoft.com/office/drawing/2014/main" id="{A1D41BC3-710B-52DA-066F-ECAC381495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0" t="7970" r="20288" b="45968"/>
          <a:stretch/>
        </p:blipFill>
        <p:spPr>
          <a:xfrm>
            <a:off x="-4365" y="-1"/>
            <a:ext cx="2862942" cy="1629178"/>
          </a:xfrm>
          <a:prstGeom prst="rect">
            <a:avLst/>
          </a:prstGeom>
        </p:spPr>
      </p:pic>
      <p:pic>
        <p:nvPicPr>
          <p:cNvPr id="57" name="Picture 56" descr="A black and gold light fixture&#10;&#10;Description automatically generated">
            <a:extLst>
              <a:ext uri="{FF2B5EF4-FFF2-40B4-BE49-F238E27FC236}">
                <a16:creationId xmlns:a16="http://schemas.microsoft.com/office/drawing/2014/main" id="{9404E2E2-0124-C531-84B0-6829E247EB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0" b="4285"/>
          <a:stretch/>
        </p:blipFill>
        <p:spPr>
          <a:xfrm>
            <a:off x="2866535" y="0"/>
            <a:ext cx="2904634" cy="1626229"/>
          </a:xfrm>
          <a:prstGeom prst="rect">
            <a:avLst/>
          </a:prstGeom>
        </p:spPr>
      </p:pic>
      <p:pic>
        <p:nvPicPr>
          <p:cNvPr id="59" name="Picture 58" descr="A white and gold light fixture&#10;&#10;Description automatically generated">
            <a:extLst>
              <a:ext uri="{FF2B5EF4-FFF2-40B4-BE49-F238E27FC236}">
                <a16:creationId xmlns:a16="http://schemas.microsoft.com/office/drawing/2014/main" id="{4C1F0007-9FEA-DCCC-957B-49119233E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24631" r="28546" b="23960"/>
          <a:stretch/>
        </p:blipFill>
        <p:spPr>
          <a:xfrm>
            <a:off x="0" y="3464415"/>
            <a:ext cx="2858577" cy="1629178"/>
          </a:xfrm>
          <a:prstGeom prst="rect">
            <a:avLst/>
          </a:prstGeom>
        </p:spPr>
      </p:pic>
      <p:pic>
        <p:nvPicPr>
          <p:cNvPr id="63" name="Picture 62" descr="A light in a white ceiling&#10;&#10;Description automatically generated">
            <a:extLst>
              <a:ext uri="{FF2B5EF4-FFF2-40B4-BE49-F238E27FC236}">
                <a16:creationId xmlns:a16="http://schemas.microsoft.com/office/drawing/2014/main" id="{6A10E71D-953B-4667-BAC4-83737BA54D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7609" b="10366"/>
          <a:stretch/>
        </p:blipFill>
        <p:spPr>
          <a:xfrm>
            <a:off x="0" y="5112912"/>
            <a:ext cx="2858577" cy="1745088"/>
          </a:xfrm>
          <a:prstGeom prst="rect">
            <a:avLst/>
          </a:prstGeom>
        </p:spPr>
      </p:pic>
      <p:pic>
        <p:nvPicPr>
          <p:cNvPr id="129" name="Picture 128" descr="A light fixture on a ceiling&#10;&#10;Description automatically generated">
            <a:extLst>
              <a:ext uri="{FF2B5EF4-FFF2-40B4-BE49-F238E27FC236}">
                <a16:creationId xmlns:a16="http://schemas.microsoft.com/office/drawing/2014/main" id="{813841A8-447F-5288-3C05-922003F7B5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5" t="19250" r="27697" b="28154"/>
          <a:stretch/>
        </p:blipFill>
        <p:spPr>
          <a:xfrm>
            <a:off x="2867065" y="1645548"/>
            <a:ext cx="2904635" cy="22744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847CFE-B984-E629-55ED-997001387704}"/>
              </a:ext>
            </a:extLst>
          </p:cNvPr>
          <p:cNvSpPr txBox="1"/>
          <p:nvPr/>
        </p:nvSpPr>
        <p:spPr>
          <a:xfrm>
            <a:off x="6420302" y="1367216"/>
            <a:ext cx="552793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Arial" panose="020B0604020202020204" pitchFamily="34" charset="0"/>
              </a:rPr>
              <a:t>Reason of existence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Accessible but versatile design at competitive price level</a:t>
            </a:r>
          </a:p>
          <a:p>
            <a:endParaRPr lang="en-US" sz="1400" b="1" dirty="0">
              <a:cs typeface="Arial" panose="020B0604020202020204" pitchFamily="34" charset="0"/>
            </a:endParaRPr>
          </a:p>
          <a:p>
            <a:endParaRPr lang="en-US" sz="14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Tetrix refers to the game: playing with pieces, fitting them together in all kinds of intricate ways.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4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Key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Cascade of playful design possibilities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5 designs; 2 installation frames; 1 tube; 4 lighting accessories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  <a:latin typeface="freight-sans-pro"/>
              </a:rPr>
              <a:t>All aluminum (frames) and polycarbonate (designs/tubes/lighting accessories) components can be clicked into one another interchangeably.</a:t>
            </a:r>
            <a:endParaRPr lang="en-US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Deep recessed spot for enhanced visual comfort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Gu10 version allows easy smart lighting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4 lighting accessories with both anti-glare and esthetical value</a:t>
            </a:r>
            <a:endParaRPr lang="en-US" sz="12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Highly efficient polycarbonate TIR lens creates uniform light beam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IP55 rating for all LED dedicated designs; including the adjustable and tube versions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 breeze to install thanks to the extensive range of installation accessories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Easy adjustment of the recessed ring to the desired plaster thickness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pPr algn="r"/>
            <a:endParaRPr lang="en-US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cs typeface="Arial" panose="020B0604020202020204" pitchFamily="34" charset="0"/>
            </a:endParaRPr>
          </a:p>
          <a:p>
            <a:pPr algn="r"/>
            <a:r>
              <a:rPr lang="en-US" sz="1200" i="1" dirty="0">
                <a:cs typeface="Arial" panose="020B0604020202020204" pitchFamily="34" charset="0"/>
              </a:rPr>
              <a:t>Designed by Modular Lighting Instruments</a:t>
            </a:r>
          </a:p>
        </p:txBody>
      </p:sp>
      <p:pic>
        <p:nvPicPr>
          <p:cNvPr id="2" name="Picture 1" descr="A picture containing blur&#10;&#10;Description automatically generated">
            <a:extLst>
              <a:ext uri="{FF2B5EF4-FFF2-40B4-BE49-F238E27FC236}">
                <a16:creationId xmlns:a16="http://schemas.microsoft.com/office/drawing/2014/main" id="{ADE1AF10-8CF4-8659-1B31-A581736770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35" y="3934170"/>
            <a:ext cx="2904635" cy="2915879"/>
          </a:xfrm>
          <a:prstGeom prst="rect">
            <a:avLst/>
          </a:prstGeom>
        </p:spPr>
      </p:pic>
      <p:pic>
        <p:nvPicPr>
          <p:cNvPr id="5" name="Picture 4" descr="A black light fixture on a white ceiling&#10;&#10;Description automatically generated">
            <a:extLst>
              <a:ext uri="{FF2B5EF4-FFF2-40B4-BE49-F238E27FC236}">
                <a16:creationId xmlns:a16="http://schemas.microsoft.com/office/drawing/2014/main" id="{8C551556-85C1-DA57-2203-5A0BAF4E9D1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1" t="4383" r="35100" b="37220"/>
          <a:stretch/>
        </p:blipFill>
        <p:spPr>
          <a:xfrm>
            <a:off x="1427107" y="1647985"/>
            <a:ext cx="1428184" cy="1795444"/>
          </a:xfrm>
          <a:prstGeom prst="rect">
            <a:avLst/>
          </a:prstGeom>
        </p:spPr>
      </p:pic>
      <p:pic>
        <p:nvPicPr>
          <p:cNvPr id="7" name="Picture 6" descr="A white light fixture on a white ceiling&#10;&#10;Description automatically generated">
            <a:extLst>
              <a:ext uri="{FF2B5EF4-FFF2-40B4-BE49-F238E27FC236}">
                <a16:creationId xmlns:a16="http://schemas.microsoft.com/office/drawing/2014/main" id="{80798475-9FD0-26C9-75E6-0B442145934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8" t="4383" r="34607" b="34522"/>
          <a:stretch/>
        </p:blipFill>
        <p:spPr>
          <a:xfrm>
            <a:off x="-12322" y="1647985"/>
            <a:ext cx="1419704" cy="180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6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7598</TotalTime>
  <Words>154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freight-sans-pro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54</cp:revision>
  <dcterms:created xsi:type="dcterms:W3CDTF">2023-02-13T12:06:58Z</dcterms:created>
  <dcterms:modified xsi:type="dcterms:W3CDTF">2023-09-28T13:47:15Z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