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99" d="100"/>
          <a:sy n="99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220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29/09/2023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48;p4">
            <a:extLst>
              <a:ext uri="{FF2B5EF4-FFF2-40B4-BE49-F238E27FC236}">
                <a16:creationId xmlns:a16="http://schemas.microsoft.com/office/drawing/2014/main" id="{4B19151E-619D-C05D-5023-D1819100987A}"/>
              </a:ext>
            </a:extLst>
          </p:cNvPr>
          <p:cNvSpPr txBox="1">
            <a:spLocks/>
          </p:cNvSpPr>
          <p:nvPr/>
        </p:nvSpPr>
        <p:spPr>
          <a:xfrm>
            <a:off x="6222577" y="57817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Thimble</a:t>
            </a:r>
          </a:p>
        </p:txBody>
      </p:sp>
      <p:pic>
        <p:nvPicPr>
          <p:cNvPr id="36" name="Picture 35" descr="A group of circular lights&#10;&#10;Description automatically generated">
            <a:extLst>
              <a:ext uri="{FF2B5EF4-FFF2-40B4-BE49-F238E27FC236}">
                <a16:creationId xmlns:a16="http://schemas.microsoft.com/office/drawing/2014/main" id="{7AF06F1C-2BC6-AD45-A65B-AFBC424960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" t="15562" r="403" b="44715"/>
          <a:stretch/>
        </p:blipFill>
        <p:spPr>
          <a:xfrm>
            <a:off x="3084669" y="5070884"/>
            <a:ext cx="2908966" cy="1787116"/>
          </a:xfrm>
          <a:prstGeom prst="rect">
            <a:avLst/>
          </a:prstGeom>
        </p:spPr>
      </p:pic>
      <p:pic>
        <p:nvPicPr>
          <p:cNvPr id="39" name="Picture 38" descr="A close-up of a lamp&#10;&#10;Description automatically generated">
            <a:extLst>
              <a:ext uri="{FF2B5EF4-FFF2-40B4-BE49-F238E27FC236}">
                <a16:creationId xmlns:a16="http://schemas.microsoft.com/office/drawing/2014/main" id="{0F007BC9-33CF-1B0D-5E61-E65A000C70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0" r="6914" b="1329"/>
          <a:stretch/>
        </p:blipFill>
        <p:spPr>
          <a:xfrm>
            <a:off x="3084671" y="-38101"/>
            <a:ext cx="2912592" cy="2828925"/>
          </a:xfrm>
          <a:prstGeom prst="rect">
            <a:avLst/>
          </a:prstGeom>
        </p:spPr>
      </p:pic>
      <p:pic>
        <p:nvPicPr>
          <p:cNvPr id="4" name="Picture 3" descr="A drawing of a cylinder&#10;&#10;Description automatically generated">
            <a:extLst>
              <a:ext uri="{FF2B5EF4-FFF2-40B4-BE49-F238E27FC236}">
                <a16:creationId xmlns:a16="http://schemas.microsoft.com/office/drawing/2014/main" id="{31FFBE43-456B-C37B-ACCB-D924A74D8F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1" r="37494"/>
          <a:stretch/>
        </p:blipFill>
        <p:spPr>
          <a:xfrm>
            <a:off x="0" y="0"/>
            <a:ext cx="3019425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BDDF68-76BF-A2B6-7DD3-0F19514B45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31" t="27484" r="21303" b="6081"/>
          <a:stretch/>
        </p:blipFill>
        <p:spPr>
          <a:xfrm>
            <a:off x="3084670" y="2809873"/>
            <a:ext cx="2908965" cy="224195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1E1EFA-9E02-B4C4-7339-3C11BEE3E303}"/>
              </a:ext>
            </a:extLst>
          </p:cNvPr>
          <p:cNvSpPr txBox="1"/>
          <p:nvPr/>
        </p:nvSpPr>
        <p:spPr>
          <a:xfrm>
            <a:off x="6315075" y="1576361"/>
            <a:ext cx="56959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cs typeface="Arial" panose="020B0604020202020204" pitchFamily="34" charset="0"/>
              </a:rPr>
              <a:t>Minimalistic downlight with a discrete light source and sophisticated finishes.</a:t>
            </a:r>
          </a:p>
          <a:p>
            <a:endParaRPr lang="en-US" sz="12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Thimble refers to a metal cap with a closed end, worn to protect the finger and push the needle in sewing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Curved, minimalistic shape made of deep drawn aluminum 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Ultra thin trim of 3.5mm or </a:t>
            </a:r>
            <a:r>
              <a:rPr lang="en-US" sz="1200" dirty="0" err="1">
                <a:cs typeface="Arial" panose="020B0604020202020204" pitchFamily="34" charset="0"/>
              </a:rPr>
              <a:t>trimless</a:t>
            </a:r>
            <a:endParaRPr lang="en-US" sz="12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Adjustable: form defined by function. LED module follows the curve of the body. Reducing internal reflection and guiding the light out in an efficient way.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Deep recessed light source: visual comfort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Custom-made aspherical, textured lens → concentrated light beam with soft fade out adding drama and contrast in a 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Glass lens → infinite optical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Lens surrounded by thin black collar making it easily adjustable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Slot hole is covered by black cover preventing peeping into the ceiling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Asymmetric heatsink ensures adjustment within cut-out hole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Rich and luxurious look and feel thanks to the brushed anodized sophisticated finishes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Structured powder coated or brushed anodized sophisticated finishes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No installation restrictions: extensive range of installation accessories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endParaRPr lang="en-US" sz="1200" dirty="0">
              <a:cs typeface="Arial" panose="020B0604020202020204" pitchFamily="34" charset="0"/>
            </a:endParaRPr>
          </a:p>
          <a:p>
            <a:pPr algn="r"/>
            <a:r>
              <a:rPr lang="en-US" sz="1200" i="1" dirty="0">
                <a:cs typeface="Arial" panose="020B0604020202020204" pitchFamily="34" charset="0"/>
              </a:rPr>
              <a:t>Designed by Jeffrey Huyghe</a:t>
            </a:r>
          </a:p>
          <a:p>
            <a:endParaRPr lang="en-BE" sz="1200" dirty="0"/>
          </a:p>
        </p:txBody>
      </p:sp>
    </p:spTree>
    <p:extLst>
      <p:ext uri="{BB962C8B-B14F-4D97-AF65-F5344CB8AC3E}">
        <p14:creationId xmlns:p14="http://schemas.microsoft.com/office/powerpoint/2010/main" val="2459079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7880</TotalTime>
  <Words>185</Words>
  <Application>Microsoft Office PowerPoint</Application>
  <PresentationFormat>Widescreen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57</cp:revision>
  <dcterms:created xsi:type="dcterms:W3CDTF">2023-02-13T12:06:58Z</dcterms:created>
  <dcterms:modified xsi:type="dcterms:W3CDTF">2023-09-29T08:23:20Z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