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C7B2"/>
    <a:srgbClr val="F3C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5662" autoAdjust="0"/>
  </p:normalViewPr>
  <p:slideViewPr>
    <p:cSldViewPr snapToGrid="0">
      <p:cViewPr varScale="1">
        <p:scale>
          <a:sx n="99" d="100"/>
          <a:sy n="99" d="100"/>
        </p:scale>
        <p:origin x="9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2368F-7573-4087-80D7-3F9DD4A2236B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06B79-3DA9-4589-AB21-74646F5B8F1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281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06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1EFB5-5CD8-61ED-CB82-51C26DBF6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514FB-E173-8B83-073D-602B592A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E6D8A-3A3C-DE47-7BBC-DA8F8543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1206-EE18-F0D9-38BA-40C56AB8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3CA7C-87CF-93E7-C19F-C36A984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3468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6C63-8B51-D0C5-B59C-03931CC1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0F80F-05DE-8DAF-827B-C2144D8D1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E441D-2AA6-49D0-57B4-6D0EDF80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5D9F1-34F0-D2F0-315A-2D7196F2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3384-43BF-EF3A-70E8-9C96827D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7045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11CB03-EE50-5F40-4DB2-D82FEC7BE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2D1AD-75C4-0177-D5B2-C616E8BE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37B30-B436-0AB0-5EB4-AD311F34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B3AED-BC6C-0375-0F49-A85B4E5C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55CE2-BD3B-43DE-01DB-F3812A2F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224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left, text right">
  <p:cSld name="Picture left, text righ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1"/>
          <p:cNvSpPr>
            <a:spLocks noGrp="1"/>
          </p:cNvSpPr>
          <p:nvPr>
            <p:ph type="pic" idx="2"/>
          </p:nvPr>
        </p:nvSpPr>
        <p:spPr>
          <a:xfrm>
            <a:off x="1" y="0"/>
            <a:ext cx="4958499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31"/>
          <p:cNvSpPr txBox="1">
            <a:spLocks noGrp="1"/>
          </p:cNvSpPr>
          <p:nvPr>
            <p:ph type="body" idx="1"/>
          </p:nvPr>
        </p:nvSpPr>
        <p:spPr>
          <a:xfrm>
            <a:off x="5695934" y="2718362"/>
            <a:ext cx="5559671" cy="1438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78571"/>
              </a:lnSpc>
              <a:spcBef>
                <a:spcPts val="1000"/>
              </a:spcBef>
              <a:spcAft>
                <a:spcPts val="0"/>
              </a:spcAft>
              <a:buSzPts val="1400"/>
              <a:buFont typeface="Arial"/>
              <a:buNone/>
              <a:defRPr sz="1400" b="0" i="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title"/>
          </p:nvPr>
        </p:nvSpPr>
        <p:spPr>
          <a:xfrm>
            <a:off x="5695934" y="1967684"/>
            <a:ext cx="5559671" cy="577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body" idx="3"/>
          </p:nvPr>
        </p:nvSpPr>
        <p:spPr>
          <a:xfrm>
            <a:off x="5695934" y="4323880"/>
            <a:ext cx="5559671" cy="652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227272"/>
              </a:lnSpc>
              <a:spcBef>
                <a:spcPts val="1000"/>
              </a:spcBef>
              <a:spcAft>
                <a:spcPts val="0"/>
              </a:spcAft>
              <a:buSzPts val="1100"/>
              <a:buFont typeface="Arial"/>
              <a:buNone/>
              <a:defRPr sz="1100" b="0" i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1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0B54-3D77-85AF-9800-8447D7CB9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A6AD1-BA40-E4CC-A274-B81D4B98B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77E63-3941-4596-3E15-86622AEF7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A5BD-3AAF-6CFF-3754-3187EA0E8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5C221-1833-2A8A-BFAC-B3AACF97C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745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A746-45E2-8C9B-19E1-16E7A62BF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9C055-CD9D-85D9-B847-1E22D21CA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2DD45-74A7-A584-952C-901D25C5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B654-113C-AC5D-ECB4-4228E969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C401F-F85D-0E95-F4E1-7B952ECA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7786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C5DA5-814A-7543-A225-C02FCE203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84FCF-DFB7-6067-7FDE-3DD76FE11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0BD01-C6A8-F3A7-2E46-37B71AF87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105644-4004-1EF7-E2C3-53236AA8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25B3B-3D83-0A61-69B9-2C18FE62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8785C-6AAB-5AE8-0416-7AB670B0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8761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80B59-9F2A-B3DB-2BFD-EFDB3428E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C7DC6-5B91-478F-B494-A20C2EBB6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95907-0A2F-298F-4E09-7B5F0C4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D69C0F-852F-C15A-5470-77DEE65CD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D650D-8E6B-A8FF-F2F4-DA5B4AEF5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2D7D-5090-D28E-232D-279D09F06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1500FE-E9A2-0FA2-E988-BB3D0B95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58D90-B85F-D13C-26F8-30885202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8798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B424-B317-448E-E26A-38F11405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7434F3-AB9B-1A75-E274-ECD15C55E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5CB88F-8A62-241A-FBA9-F447E2A4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335E0-4FD0-6B3A-F87C-5F0A1A1EC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340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62D6A-AC44-3FE7-46F7-6A7196AA3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331E-4E67-A709-72EA-AB871A09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DFF74-B2CC-6B80-8CC2-AA9CB8C2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5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2035A-6B9A-741E-F577-65782805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1907-3B7F-7F70-C97E-0D67F851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D321F-2405-FBBA-EE32-52985391F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0DD49-49BC-1942-65AD-4129E977F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211F7-D33D-9F9E-A565-5A3ABE6F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8A8A9-E0BB-5302-DDAB-4BC1D14E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975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5B246-D159-1540-B127-DB0724A8E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A920-2CAE-4B19-628D-C86E79C78D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05D98B-6527-9F5A-AC2C-F3BBC9BE4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5A8E0-BFA6-0EA5-6A07-B6380868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B56E9-505B-B652-619E-F7D164AF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B496E-E6B3-92BE-613B-40D535F2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502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ACD0F5-8C8C-B8AE-78DB-D1E4A71C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8DE61-CA62-670E-EC88-C7820083A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32261-36B0-2DE9-D35B-93143D6A3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F47E-9A67-436C-83D4-02CDBD3E163F}" type="datetimeFigureOut">
              <a:rPr lang="en-BE" smtClean="0"/>
              <a:t>10/04/2024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6926-D5C8-B19C-069D-F3EE13FE8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0987F-2EF5-6361-A2D2-0810488F7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0091F-E764-46A4-B6D1-B36F7D5D67AF}" type="slidenum">
              <a:rPr lang="en-BE" smtClean="0"/>
              <a:t>‹#›</a:t>
            </a:fld>
            <a:endParaRPr lang="en-BE"/>
          </a:p>
        </p:txBody>
      </p:sp>
      <p:sp>
        <p:nvSpPr>
          <p:cNvPr id="7" name="MSIPCMContentMarking" descr="{&quot;HashCode&quot;:1442100953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F2B15DDB-A49B-4A3D-AF8A-75C1589505B3}"/>
              </a:ext>
            </a:extLst>
          </p:cNvPr>
          <p:cNvSpPr txBox="1"/>
          <p:nvPr userDrawn="1"/>
        </p:nvSpPr>
        <p:spPr>
          <a:xfrm>
            <a:off x="0" y="0"/>
            <a:ext cx="75928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Classified</a:t>
            </a:r>
            <a:endParaRPr lang="en-BE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25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4">
            <a:extLst>
              <a:ext uri="{FF2B5EF4-FFF2-40B4-BE49-F238E27FC236}">
                <a16:creationId xmlns:a16="http://schemas.microsoft.com/office/drawing/2014/main" id="{23230DB8-CBCF-B7A9-E9AB-459047477315}"/>
              </a:ext>
            </a:extLst>
          </p:cNvPr>
          <p:cNvSpPr txBox="1">
            <a:spLocks/>
          </p:cNvSpPr>
          <p:nvPr/>
        </p:nvSpPr>
        <p:spPr>
          <a:xfrm>
            <a:off x="6265374" y="314847"/>
            <a:ext cx="4753535" cy="61381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>
            <a:lvl1pPr lvl="0" algn="l" defTabSz="914400" rtl="0" eaLnBrk="1" latinLnBrk="0" hangingPunct="1">
              <a:lnSpc>
                <a:spcPct val="145833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Georgia"/>
              <a:buNone/>
              <a:defRPr sz="2400" b="0" i="0" kern="1200">
                <a:solidFill>
                  <a:srgbClr val="1A1A1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US" sz="3200" dirty="0">
                <a:solidFill>
                  <a:schemeClr val="dk1"/>
                </a:solidFill>
              </a:rPr>
              <a:t>Medard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511CAF-AA3C-B064-6328-9495120EA19B}"/>
              </a:ext>
            </a:extLst>
          </p:cNvPr>
          <p:cNvSpPr txBox="1"/>
          <p:nvPr/>
        </p:nvSpPr>
        <p:spPr>
          <a:xfrm>
            <a:off x="6265374" y="1271767"/>
            <a:ext cx="5655671" cy="497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Reason of existence</a:t>
            </a:r>
          </a:p>
          <a:p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Adjustable, cylindrical luminaire that has hardly any limitations in terms of application.</a:t>
            </a:r>
          </a:p>
          <a:p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endParaRPr lang="en-US" sz="1600" b="1" dirty="0">
              <a:latin typeface="Freight-text-pro"/>
              <a:cs typeface="Arial" panose="020B0604020202020204" pitchFamily="34" charset="0"/>
            </a:endParaRPr>
          </a:p>
          <a:p>
            <a:r>
              <a:rPr lang="en-US" sz="1400" b="1" dirty="0">
                <a:latin typeface="Freight-text-pro"/>
                <a:cs typeface="Arial" panose="020B0604020202020204" pitchFamily="34" charset="0"/>
              </a:rPr>
              <a:t>Key features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Rounded, accessible design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Powerful lumen package given its compact size</a:t>
            </a: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Matt black inner ring ensures optimal visual comfort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Highly flexible h360° v360°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2 sizes, 2 outputs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Broad application field by different variants: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Semi-r</a:t>
            </a:r>
            <a:r>
              <a:rPr lang="en-US" sz="1200" b="0" dirty="0">
                <a:solidFill>
                  <a:schemeClr val="dk1"/>
                </a:solidFill>
                <a:effectLst/>
                <a:latin typeface="Freight-text-pro"/>
                <a:cs typeface="Arial" panose="020B0604020202020204" pitchFamily="34" charset="0"/>
              </a:rPr>
              <a:t>ecessed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Recessed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Surface DI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Jack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Freight-text-pro"/>
                <a:cs typeface="Arial" panose="020B0604020202020204" pitchFamily="34" charset="0"/>
              </a:rPr>
              <a:t>Track 230V | 48V</a:t>
            </a:r>
          </a:p>
          <a:p>
            <a:pPr lvl="1"/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lvl="1"/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lvl="1"/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lvl="1"/>
            <a:endParaRPr lang="en-US" sz="1200" dirty="0">
              <a:solidFill>
                <a:schemeClr val="dk1"/>
              </a:solidFill>
              <a:latin typeface="Freight-text-pro"/>
              <a:cs typeface="Arial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dk1"/>
              </a:solidFill>
              <a:effectLst/>
              <a:latin typeface="Freight-text-pro"/>
              <a:cs typeface="Arial" panose="020B0604020202020204" pitchFamily="34" charset="0"/>
            </a:endParaRPr>
          </a:p>
          <a:p>
            <a:endParaRPr lang="en-US" sz="1200" dirty="0">
              <a:latin typeface="Freight-text-pro"/>
              <a:cs typeface="Arial" panose="020B0604020202020204" pitchFamily="34" charset="0"/>
            </a:endParaRPr>
          </a:p>
          <a:p>
            <a:pPr marL="5715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2C7B2"/>
              </a:buClr>
              <a:buSzPts val="1400"/>
            </a:pPr>
            <a:r>
              <a:rPr lang="en-US" sz="1200" i="1" dirty="0">
                <a:solidFill>
                  <a:schemeClr val="dk1"/>
                </a:solidFill>
                <a:latin typeface="Freight-text-pro"/>
              </a:rPr>
              <a:t>Designed by Basten Leijh</a:t>
            </a:r>
            <a:endParaRPr lang="en-US" sz="1050" dirty="0">
              <a:solidFill>
                <a:schemeClr val="dk1"/>
              </a:solidFill>
              <a:latin typeface="Freight-text-pro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C2BEC4F1-8226-B58D-511E-ABD779DA15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747264" y="6078755"/>
            <a:ext cx="369683" cy="72183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714AF9-194E-D62C-0DE5-A8931D6A88C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9020"/>
          <a:stretch/>
        </p:blipFill>
        <p:spPr>
          <a:xfrm>
            <a:off x="11192692" y="6091633"/>
            <a:ext cx="554572" cy="70895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DE0BFC0-FBC7-808D-BF8A-2234D22FC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5" b="23357"/>
          <a:stretch/>
        </p:blipFill>
        <p:spPr bwMode="auto">
          <a:xfrm>
            <a:off x="-15904" y="5565813"/>
            <a:ext cx="3060295" cy="130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6AEAE2B-1A39-57E6-9807-6D1975FE18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5" b="10884"/>
          <a:stretch/>
        </p:blipFill>
        <p:spPr bwMode="auto">
          <a:xfrm>
            <a:off x="3063708" y="4456090"/>
            <a:ext cx="2468451" cy="240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4B167F7-ABD1-40AD-3DF2-57EE76800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08" b="23305"/>
          <a:stretch/>
        </p:blipFill>
        <p:spPr bwMode="auto">
          <a:xfrm>
            <a:off x="3063708" y="2736759"/>
            <a:ext cx="2468451" cy="170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D2C99030-FE65-F2CF-336B-6ED95B17E4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3"/>
          <a:stretch/>
        </p:blipFill>
        <p:spPr bwMode="auto">
          <a:xfrm>
            <a:off x="0" y="0"/>
            <a:ext cx="3044391" cy="129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1A23ECB7-80AE-2356-DCA6-F5711AB30A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44" b="16949"/>
          <a:stretch/>
        </p:blipFill>
        <p:spPr bwMode="auto">
          <a:xfrm>
            <a:off x="0" y="1305065"/>
            <a:ext cx="3044391" cy="141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F787E743-2167-509B-8C02-C4CDD21AA4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 t="494" r="6098" b="33997"/>
          <a:stretch/>
        </p:blipFill>
        <p:spPr bwMode="auto">
          <a:xfrm>
            <a:off x="-15904" y="2736759"/>
            <a:ext cx="3060295" cy="170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>
            <a:extLst>
              <a:ext uri="{FF2B5EF4-FFF2-40B4-BE49-F238E27FC236}">
                <a16:creationId xmlns:a16="http://schemas.microsoft.com/office/drawing/2014/main" id="{2A841668-CC18-3119-E197-B5F59704F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80"/>
          <a:stretch/>
        </p:blipFill>
        <p:spPr bwMode="auto">
          <a:xfrm>
            <a:off x="-15904" y="4456090"/>
            <a:ext cx="3060295" cy="109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>
            <a:extLst>
              <a:ext uri="{FF2B5EF4-FFF2-40B4-BE49-F238E27FC236}">
                <a16:creationId xmlns:a16="http://schemas.microsoft.com/office/drawing/2014/main" id="{316E912A-1395-AF47-1B34-1243AD4D79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29" b="9640"/>
          <a:stretch/>
        </p:blipFill>
        <p:spPr bwMode="auto">
          <a:xfrm>
            <a:off x="3060294" y="-6439"/>
            <a:ext cx="2468451" cy="130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A4665A5-C1CC-A58C-5B5F-09D50BDA4E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04" t="11826" r="15434" b="30879"/>
          <a:stretch/>
        </p:blipFill>
        <p:spPr bwMode="auto">
          <a:xfrm>
            <a:off x="3060295" y="1320015"/>
            <a:ext cx="2468450" cy="140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59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8302</TotalTime>
  <Words>70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Freight-text-pro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IP&amp;S Visit @ Modular</dc:title>
  <dc:creator>Astrid De Couvreur</dc:creator>
  <cp:lastModifiedBy>Astrid De Couvreur</cp:lastModifiedBy>
  <cp:revision>63</cp:revision>
  <dcterms:created xsi:type="dcterms:W3CDTF">2023-02-13T12:06:58Z</dcterms:created>
  <dcterms:modified xsi:type="dcterms:W3CDTF">2024-04-10T07:42:52Z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0f7727a-510c-40ce-a418-7fdfc8e6513f_Enabled">
    <vt:lpwstr>true</vt:lpwstr>
  </property>
  <property fmtid="{D5CDD505-2E9C-101B-9397-08002B2CF9AE}" pid="3" name="MSIP_Label_00f7727a-510c-40ce-a418-7fdfc8e6513f_SetDate">
    <vt:lpwstr>2023-06-23T09:25:52Z</vt:lpwstr>
  </property>
  <property fmtid="{D5CDD505-2E9C-101B-9397-08002B2CF9AE}" pid="4" name="MSIP_Label_00f7727a-510c-40ce-a418-7fdfc8e6513f_Method">
    <vt:lpwstr>Standard</vt:lpwstr>
  </property>
  <property fmtid="{D5CDD505-2E9C-101B-9397-08002B2CF9AE}" pid="5" name="MSIP_Label_00f7727a-510c-40ce-a418-7fdfc8e6513f_Name">
    <vt:lpwstr>Classified (without encryption)</vt:lpwstr>
  </property>
  <property fmtid="{D5CDD505-2E9C-101B-9397-08002B2CF9AE}" pid="6" name="MSIP_Label_00f7727a-510c-40ce-a418-7fdfc8e6513f_SiteId">
    <vt:lpwstr>75b2f54b-feff-400d-8e0b-67102edb9a23</vt:lpwstr>
  </property>
  <property fmtid="{D5CDD505-2E9C-101B-9397-08002B2CF9AE}" pid="7" name="MSIP_Label_00f7727a-510c-40ce-a418-7fdfc8e6513f_ActionId">
    <vt:lpwstr>826d3599-7ac7-4768-953f-a1b077107c5f</vt:lpwstr>
  </property>
  <property fmtid="{D5CDD505-2E9C-101B-9397-08002B2CF9AE}" pid="8" name="MSIP_Label_00f7727a-510c-40ce-a418-7fdfc8e6513f_ContentBits">
    <vt:lpwstr>1</vt:lpwstr>
  </property>
</Properties>
</file>