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5662" autoAdjust="0"/>
  </p:normalViewPr>
  <p:slideViewPr>
    <p:cSldViewPr snapToGrid="0">
      <p:cViewPr>
        <p:scale>
          <a:sx n="90" d="100"/>
          <a:sy n="90" d="100"/>
        </p:scale>
        <p:origin x="224" y="-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5929078" y="314847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>
                <a:solidFill>
                  <a:schemeClr val="dk1"/>
                </a:solidFill>
              </a:rPr>
              <a:t>Extruded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5929078" y="1134607"/>
            <a:ext cx="5958122" cy="534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 cone-shape pendant that offers glare-free, intimate, accent light. Strong lines to bring vertical structure to your space.</a:t>
            </a:r>
          </a:p>
          <a:p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Extruded refers to the ribbed, extruded tube of the luminaire.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  <a:endParaRPr lang="nl-BE" sz="1400" b="1" dirty="0">
              <a:cs typeface="Arial" panose="020B0604020202020204" pitchFamily="34" charset="0"/>
            </a:endParaRP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The carefully designed ribs catch light and shadow differently as the hours go by.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3 different lengths: 300 | 600 | 900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create a rhythm by playing with vertical lines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graphic architectural element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 small looped hook at the tip peeks out subtly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Thin black steel cable in combination with a black power feed cable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Conical lampshade offers a well-defined, flood beam of light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Deep recessed light source results in an attractive, glare-free radiance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Extra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cosy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feeling thanks to warm dim technology</a:t>
            </a: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Different installation options: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semi-recessed (DE)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surface mounted (DE|DI)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track 48V</a:t>
            </a:r>
          </a:p>
          <a:p>
            <a:pPr lvl="1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kompas</a:t>
            </a:r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Many rich anodized colors and a matt grey white finish</a:t>
            </a:r>
          </a:p>
          <a:p>
            <a:pPr lvl="1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solidFill>
                <a:schemeClr val="dk1"/>
              </a:solidFill>
              <a:latin typeface="Freight-text-pro"/>
              <a:cs typeface="Arial" panose="020B0604020202020204" pitchFamily="34" charset="0"/>
            </a:endParaRPr>
          </a:p>
          <a:p>
            <a:pPr indent="-171450">
              <a:buFont typeface="Arial" panose="020B0604020202020204" pitchFamily="34" charset="0"/>
              <a:buChar char="•"/>
            </a:pPr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Alain Gilles</a:t>
            </a:r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3DC2A2-B182-2BC6-2C6D-32009F7C4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8298" y="6236208"/>
            <a:ext cx="864535" cy="446341"/>
          </a:xfrm>
          <a:prstGeom prst="rect">
            <a:avLst/>
          </a:prstGeom>
        </p:spPr>
      </p:pic>
      <p:pic>
        <p:nvPicPr>
          <p:cNvPr id="14" name="Picture 22">
            <a:extLst>
              <a:ext uri="{FF2B5EF4-FFF2-40B4-BE49-F238E27FC236}">
                <a16:creationId xmlns:a16="http://schemas.microsoft.com/office/drawing/2014/main" id="{C935153E-2AA0-B031-7A58-BE15D8DF3E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52"/>
          <a:stretch/>
        </p:blipFill>
        <p:spPr bwMode="auto">
          <a:xfrm>
            <a:off x="0" y="0"/>
            <a:ext cx="2662134" cy="205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id="{626AF2F1-2532-7A6D-504D-5F79A34690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4"/>
          <a:stretch/>
        </p:blipFill>
        <p:spPr bwMode="auto">
          <a:xfrm>
            <a:off x="0" y="2063365"/>
            <a:ext cx="1570125" cy="2155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8">
            <a:extLst>
              <a:ext uri="{FF2B5EF4-FFF2-40B4-BE49-F238E27FC236}">
                <a16:creationId xmlns:a16="http://schemas.microsoft.com/office/drawing/2014/main" id="{FF9B124B-B667-09AD-CE6D-B3F720E3F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38871"/>
            <a:ext cx="1570126" cy="2619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>
            <a:extLst>
              <a:ext uri="{FF2B5EF4-FFF2-40B4-BE49-F238E27FC236}">
                <a16:creationId xmlns:a16="http://schemas.microsoft.com/office/drawing/2014/main" id="{635F02E8-0684-2F37-7AF0-F764CF5E52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7" r="18712"/>
          <a:stretch/>
        </p:blipFill>
        <p:spPr bwMode="auto">
          <a:xfrm>
            <a:off x="1586029" y="2067340"/>
            <a:ext cx="1076106" cy="2155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2">
            <a:extLst>
              <a:ext uri="{FF2B5EF4-FFF2-40B4-BE49-F238E27FC236}">
                <a16:creationId xmlns:a16="http://schemas.microsoft.com/office/drawing/2014/main" id="{D159C8E4-C9BA-31C0-C8B1-22B25C26B8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7" t="27687" r="3078" b="10486"/>
          <a:stretch/>
        </p:blipFill>
        <p:spPr bwMode="auto">
          <a:xfrm>
            <a:off x="2678037" y="0"/>
            <a:ext cx="1989379" cy="205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6">
            <a:extLst>
              <a:ext uri="{FF2B5EF4-FFF2-40B4-BE49-F238E27FC236}">
                <a16:creationId xmlns:a16="http://schemas.microsoft.com/office/drawing/2014/main" id="{AF185299-7004-9DBD-71E4-442759B3E7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" b="14817"/>
          <a:stretch/>
        </p:blipFill>
        <p:spPr bwMode="auto">
          <a:xfrm>
            <a:off x="2675006" y="2063366"/>
            <a:ext cx="1992410" cy="2155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8">
            <a:extLst>
              <a:ext uri="{FF2B5EF4-FFF2-40B4-BE49-F238E27FC236}">
                <a16:creationId xmlns:a16="http://schemas.microsoft.com/office/drawing/2014/main" id="{6E34024F-135B-AE0A-DE1F-179C3EC0D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68" r="24717"/>
          <a:stretch/>
        </p:blipFill>
        <p:spPr bwMode="auto">
          <a:xfrm>
            <a:off x="2672081" y="4238871"/>
            <a:ext cx="1992410" cy="2619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>
            <a:extLst>
              <a:ext uri="{FF2B5EF4-FFF2-40B4-BE49-F238E27FC236}">
                <a16:creationId xmlns:a16="http://schemas.microsoft.com/office/drawing/2014/main" id="{CC92050B-0162-7F52-1555-EDE6BAC2D6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65" r="27650" b="24910"/>
          <a:stretch/>
        </p:blipFill>
        <p:spPr bwMode="auto">
          <a:xfrm>
            <a:off x="1586028" y="4238871"/>
            <a:ext cx="1076106" cy="2619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>
            <a:extLst>
              <a:ext uri="{FF2B5EF4-FFF2-40B4-BE49-F238E27FC236}">
                <a16:creationId xmlns:a16="http://schemas.microsoft.com/office/drawing/2014/main" id="{132B7930-61ED-A52A-91D8-E6C053CE48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6" t="3190" r="29006" b="58522"/>
          <a:stretch/>
        </p:blipFill>
        <p:spPr bwMode="auto">
          <a:xfrm>
            <a:off x="0" y="2063364"/>
            <a:ext cx="1570125" cy="2147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10934</TotalTime>
  <Words>162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75</cp:revision>
  <dcterms:created xsi:type="dcterms:W3CDTF">2023-02-13T12:06:58Z</dcterms:created>
  <dcterms:modified xsi:type="dcterms:W3CDTF">2024-03-28T12:53:49Z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