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>
        <p:scale>
          <a:sx n="80" d="100"/>
          <a:sy n="80" d="100"/>
        </p:scale>
        <p:origin x="136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0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06/03/2024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>
            <a:extLst>
              <a:ext uri="{FF2B5EF4-FFF2-40B4-BE49-F238E27FC236}">
                <a16:creationId xmlns:a16="http://schemas.microsoft.com/office/drawing/2014/main" id="{1D5BADEE-5A4D-5CB6-994D-DA9186DB0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" y="-7950"/>
            <a:ext cx="3028494" cy="201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148;p4">
            <a:extLst>
              <a:ext uri="{FF2B5EF4-FFF2-40B4-BE49-F238E27FC236}">
                <a16:creationId xmlns:a16="http://schemas.microsoft.com/office/drawing/2014/main" id="{23230DB8-CBCF-B7A9-E9AB-459047477315}"/>
              </a:ext>
            </a:extLst>
          </p:cNvPr>
          <p:cNvSpPr txBox="1">
            <a:spLocks/>
          </p:cNvSpPr>
          <p:nvPr/>
        </p:nvSpPr>
        <p:spPr>
          <a:xfrm>
            <a:off x="6536329" y="317215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 err="1">
                <a:solidFill>
                  <a:schemeClr val="dk1"/>
                </a:solidFill>
              </a:rPr>
              <a:t>Duell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11CAF-AA3C-B064-6328-9495120EA19B}"/>
              </a:ext>
            </a:extLst>
          </p:cNvPr>
          <p:cNvSpPr txBox="1"/>
          <p:nvPr/>
        </p:nvSpPr>
        <p:spPr>
          <a:xfrm>
            <a:off x="6536329" y="1560918"/>
            <a:ext cx="5136186" cy="429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 real Modular icon (2004). </a:t>
            </a: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Duell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Wall is a timeless, architectural wall luminaire perfect for bringing a quiet ambience to a space. </a:t>
            </a:r>
          </a:p>
          <a:p>
            <a:endParaRPr lang="en-US" sz="14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Duell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refers to the duality between 2 colors</a:t>
            </a:r>
          </a:p>
          <a:p>
            <a:endParaRPr lang="en-US" sz="16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Key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Soft, organic shape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Double-walled housing in distinct finishes accentuates the duality of the luminaire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12 different color combinations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Powder painted or brushed anodized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Duell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creates a wide fan of up and down light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Connect indoors and outdoors: IP20|IP55 available in same CCT’s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pPr marL="571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2C7B2"/>
              </a:buClr>
              <a:buSzPts val="1400"/>
            </a:pPr>
            <a:r>
              <a:rPr lang="en-US" sz="1200" i="1" dirty="0">
                <a:solidFill>
                  <a:schemeClr val="dk1"/>
                </a:solidFill>
                <a:latin typeface="Freight-text-pro"/>
              </a:rPr>
              <a:t>Designed by Modular Lighting Instruments</a:t>
            </a:r>
            <a:endParaRPr lang="en-US" sz="1050" dirty="0">
              <a:solidFill>
                <a:schemeClr val="dk1"/>
              </a:solidFill>
              <a:latin typeface="Freight-text-pro"/>
            </a:endParaRPr>
          </a:p>
          <a:p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1046" name="Picture 22">
            <a:extLst>
              <a:ext uri="{FF2B5EF4-FFF2-40B4-BE49-F238E27FC236}">
                <a16:creationId xmlns:a16="http://schemas.microsoft.com/office/drawing/2014/main" id="{0104E7D6-6EC9-B990-2D9C-D55053FCC4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4" b="7219"/>
          <a:stretch/>
        </p:blipFill>
        <p:spPr bwMode="auto">
          <a:xfrm>
            <a:off x="0" y="2018997"/>
            <a:ext cx="3028494" cy="282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DF1E8D48-E35F-389E-A42E-9476B5B6D9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7" b="34163"/>
          <a:stretch/>
        </p:blipFill>
        <p:spPr bwMode="auto">
          <a:xfrm>
            <a:off x="3044395" y="-7951"/>
            <a:ext cx="3159433" cy="262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44EE7F3-EAE8-F1B8-36F2-19845214A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2"/>
          <a:stretch/>
        </p:blipFill>
        <p:spPr bwMode="auto">
          <a:xfrm>
            <a:off x="3042068" y="2618468"/>
            <a:ext cx="3159433" cy="423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33EC41D-F810-6B8D-9213-F5C7EEC3B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8148"/>
            <a:ext cx="3028494" cy="201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9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7620</TotalTime>
  <Words>95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52</cp:revision>
  <dcterms:created xsi:type="dcterms:W3CDTF">2023-02-13T12:06:58Z</dcterms:created>
  <dcterms:modified xsi:type="dcterms:W3CDTF">2024-03-06T14:10:30Z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