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>
            <a:extLst>
              <a:ext uri="{FF2B5EF4-FFF2-40B4-BE49-F238E27FC236}">
                <a16:creationId xmlns:a16="http://schemas.microsoft.com/office/drawing/2014/main" id="{EA7EAC07-EF94-3411-86D3-67C68F2099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9" t="8058" r="9469" b="319"/>
          <a:stretch/>
        </p:blipFill>
        <p:spPr bwMode="auto">
          <a:xfrm>
            <a:off x="0" y="-15902"/>
            <a:ext cx="3028494" cy="22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6536329" y="317215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 err="1">
                <a:solidFill>
                  <a:schemeClr val="dk1"/>
                </a:solidFill>
              </a:rPr>
              <a:t>Trapz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6536329" y="1560918"/>
            <a:ext cx="5136186" cy="5034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Trapz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is a decorative wall luminaire that creates unique atmosphere with its indirect lighting. The flattened cylinder has two oblique openings, allowing a view into the contrasting interior of the luminaire.</a:t>
            </a:r>
          </a:p>
          <a:p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endParaRPr lang="en-US" sz="14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Trapz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refers to trapezium.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Soft, organic shape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Double-walled housing in distinct finishes accentuates the duality of the luminaire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Trapz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creates a wide fan of up and down light on the wall drawing interesting line patterns, contrasting the soft, organic shape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Wide range of finishes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12 different color combinations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Powder painted or brushed anodized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Modular Lighting Instruments</a:t>
            </a:r>
            <a:endParaRPr lang="en-US" sz="1050" dirty="0">
              <a:solidFill>
                <a:schemeClr val="dk1"/>
              </a:solidFill>
              <a:latin typeface="Freight-text-pro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064" name="Picture 40">
            <a:extLst>
              <a:ext uri="{FF2B5EF4-FFF2-40B4-BE49-F238E27FC236}">
                <a16:creationId xmlns:a16="http://schemas.microsoft.com/office/drawing/2014/main" id="{DC4A4C2A-EC97-B315-5BCD-1943DBBF68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7" b="26067"/>
          <a:stretch/>
        </p:blipFill>
        <p:spPr bwMode="auto">
          <a:xfrm>
            <a:off x="3044394" y="0"/>
            <a:ext cx="3028493" cy="28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7578C70A-B189-56B3-936A-E2E0AE51D3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5" b="18377"/>
          <a:stretch/>
        </p:blipFill>
        <p:spPr bwMode="auto">
          <a:xfrm>
            <a:off x="0" y="4788591"/>
            <a:ext cx="3028492" cy="208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>
            <a:extLst>
              <a:ext uri="{FF2B5EF4-FFF2-40B4-BE49-F238E27FC236}">
                <a16:creationId xmlns:a16="http://schemas.microsoft.com/office/drawing/2014/main" id="{B1E05F48-05E9-D608-4166-4710C71C3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7" t="25375" r="8321" b="3060"/>
          <a:stretch/>
        </p:blipFill>
        <p:spPr bwMode="auto">
          <a:xfrm>
            <a:off x="3044392" y="2835910"/>
            <a:ext cx="3028493" cy="403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>
            <a:extLst>
              <a:ext uri="{FF2B5EF4-FFF2-40B4-BE49-F238E27FC236}">
                <a16:creationId xmlns:a16="http://schemas.microsoft.com/office/drawing/2014/main" id="{36AAE907-A182-BE20-BE2E-9C14FE37F1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5" t="864" r="13445" b="8950"/>
          <a:stretch/>
        </p:blipFill>
        <p:spPr bwMode="auto">
          <a:xfrm>
            <a:off x="0" y="2282026"/>
            <a:ext cx="3028492" cy="2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106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54</cp:revision>
  <dcterms:created xsi:type="dcterms:W3CDTF">2023-02-13T12:06:58Z</dcterms:created>
  <dcterms:modified xsi:type="dcterms:W3CDTF">2024-03-28T12:48:35Z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