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>
        <p:scale>
          <a:sx n="90" d="100"/>
          <a:sy n="90" d="100"/>
        </p:scale>
        <p:origin x="-556" y="-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206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28/03/2024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8;p4">
            <a:extLst>
              <a:ext uri="{FF2B5EF4-FFF2-40B4-BE49-F238E27FC236}">
                <a16:creationId xmlns:a16="http://schemas.microsoft.com/office/drawing/2014/main" id="{23230DB8-CBCF-B7A9-E9AB-459047477315}"/>
              </a:ext>
            </a:extLst>
          </p:cNvPr>
          <p:cNvSpPr txBox="1">
            <a:spLocks/>
          </p:cNvSpPr>
          <p:nvPr/>
        </p:nvSpPr>
        <p:spPr>
          <a:xfrm>
            <a:off x="6536329" y="317215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 err="1">
                <a:solidFill>
                  <a:schemeClr val="dk1"/>
                </a:solidFill>
              </a:rPr>
              <a:t>Marbul</a:t>
            </a:r>
            <a:endParaRPr lang="en-US" sz="3200" dirty="0">
              <a:solidFill>
                <a:schemeClr val="dk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11CAF-AA3C-B064-6328-9495120EA19B}"/>
              </a:ext>
            </a:extLst>
          </p:cNvPr>
          <p:cNvSpPr txBox="1"/>
          <p:nvPr/>
        </p:nvSpPr>
        <p:spPr>
          <a:xfrm>
            <a:off x="6536328" y="1271767"/>
            <a:ext cx="5655671" cy="5557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Marbul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is a rounded, organic lighting family that is characterized by an extreme flexible rotation system.</a:t>
            </a:r>
          </a:p>
          <a:p>
            <a:endParaRPr lang="en-US" sz="14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What’s in a name</a:t>
            </a:r>
          </a:p>
          <a:p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Marbul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refers to a marble; given its spherical shape</a:t>
            </a:r>
          </a:p>
          <a:p>
            <a:endParaRPr lang="en-US" sz="1600" b="1" dirty="0">
              <a:latin typeface="Freight-text-pro"/>
              <a:cs typeface="Arial" panose="020B0604020202020204" pitchFamily="34" charset="0"/>
            </a:endParaRPr>
          </a:p>
          <a:p>
            <a:r>
              <a:rPr lang="en-US" sz="1400" b="1" dirty="0">
                <a:latin typeface="Freight-text-pro"/>
                <a:cs typeface="Arial" panose="020B0604020202020204" pitchFamily="34" charset="0"/>
              </a:rPr>
              <a:t>Key features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Organic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Streamlined driver housing for a light and elegant look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Powder coated structured finish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Unique rotation system h360° v45°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Broad application field by different variants: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Recessed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: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nl-BE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s</a:t>
            </a:r>
            <a:r>
              <a:rPr lang="nl-BE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pheres embraced by housing with ultra fine trim (5mm)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Surface: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streamlined driver housing for a light and elegant look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magnetic cover plate keeps screws and wires neatly out of sight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chemeClr val="dk1"/>
                </a:solidFill>
                <a:effectLst/>
                <a:latin typeface="Freight-text-pro"/>
                <a:cs typeface="Arial" panose="020B0604020202020204" pitchFamily="34" charset="0"/>
              </a:rPr>
              <a:t>Suspended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: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Fixed or playful adjustable spheres with thin matt black cable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Track: 230V | 48V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Kompas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Magnetic, </a:t>
            </a:r>
            <a:r>
              <a:rPr lang="en-US" sz="1200" dirty="0" err="1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anodised</a:t>
            </a: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 reflectors seamlessly integrated; ultra fine edge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SS | M | F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Alu | champagne </a:t>
            </a:r>
            <a:r>
              <a:rPr lang="en-US" sz="1200">
                <a:solidFill>
                  <a:schemeClr val="dk1"/>
                </a:solidFill>
                <a:latin typeface="Freight-text-pro"/>
                <a:cs typeface="Arial" panose="020B0604020202020204" pitchFamily="34" charset="0"/>
              </a:rPr>
              <a:t>| gold</a:t>
            </a:r>
            <a:endParaRPr lang="en-US" sz="1200" b="0" dirty="0">
              <a:solidFill>
                <a:schemeClr val="dk1"/>
              </a:solidFill>
              <a:effectLst/>
              <a:latin typeface="Freight-text-pro"/>
              <a:cs typeface="Arial" panose="020B0604020202020204" pitchFamily="34" charset="0"/>
            </a:endParaRPr>
          </a:p>
          <a:p>
            <a:endParaRPr lang="en-US" sz="1200" dirty="0">
              <a:latin typeface="Freight-text-pro"/>
              <a:cs typeface="Arial" panose="020B0604020202020204" pitchFamily="34" charset="0"/>
            </a:endParaRPr>
          </a:p>
          <a:p>
            <a:pPr marL="5715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2C7B2"/>
              </a:buClr>
              <a:buSzPts val="1400"/>
            </a:pPr>
            <a:r>
              <a:rPr lang="en-US" sz="1200" i="1" dirty="0">
                <a:solidFill>
                  <a:schemeClr val="dk1"/>
                </a:solidFill>
                <a:latin typeface="Freight-text-pro"/>
              </a:rPr>
              <a:t>Designed by Jeffrey Huyghe</a:t>
            </a:r>
            <a:endParaRPr lang="en-US" sz="1050" dirty="0">
              <a:solidFill>
                <a:schemeClr val="dk1"/>
              </a:solidFill>
              <a:latin typeface="Freight-text-pro"/>
            </a:endParaRPr>
          </a:p>
        </p:txBody>
      </p:sp>
      <p:pic>
        <p:nvPicPr>
          <p:cNvPr id="1082" name="Picture 58">
            <a:extLst>
              <a:ext uri="{FF2B5EF4-FFF2-40B4-BE49-F238E27FC236}">
                <a16:creationId xmlns:a16="http://schemas.microsoft.com/office/drawing/2014/main" id="{E2EC6CED-C507-3AEC-9D68-587D0AE507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00" t="36257" r="23300" b="29876"/>
          <a:stretch/>
        </p:blipFill>
        <p:spPr bwMode="auto">
          <a:xfrm>
            <a:off x="3060294" y="0"/>
            <a:ext cx="3007834" cy="127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>
            <a:extLst>
              <a:ext uri="{FF2B5EF4-FFF2-40B4-BE49-F238E27FC236}">
                <a16:creationId xmlns:a16="http://schemas.microsoft.com/office/drawing/2014/main" id="{2183DC89-AA76-6E7F-DA38-C36CDCDD57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1" b="15914"/>
          <a:stretch/>
        </p:blipFill>
        <p:spPr bwMode="auto">
          <a:xfrm>
            <a:off x="3060293" y="1287670"/>
            <a:ext cx="3007834" cy="1344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>
            <a:extLst>
              <a:ext uri="{FF2B5EF4-FFF2-40B4-BE49-F238E27FC236}">
                <a16:creationId xmlns:a16="http://schemas.microsoft.com/office/drawing/2014/main" id="{D75B0494-D398-F7C0-5D9D-C484E9FA30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5" r="11044"/>
          <a:stretch/>
        </p:blipFill>
        <p:spPr bwMode="auto">
          <a:xfrm>
            <a:off x="-2" y="2210462"/>
            <a:ext cx="3044393" cy="259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>
            <a:extLst>
              <a:ext uri="{FF2B5EF4-FFF2-40B4-BE49-F238E27FC236}">
                <a16:creationId xmlns:a16="http://schemas.microsoft.com/office/drawing/2014/main" id="{7FE774CF-4796-8E18-233C-D776D1C1D1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07" b="23193"/>
          <a:stretch/>
        </p:blipFill>
        <p:spPr bwMode="auto">
          <a:xfrm>
            <a:off x="3060293" y="2649773"/>
            <a:ext cx="3007834" cy="170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0" name="Picture 66">
            <a:extLst>
              <a:ext uri="{FF2B5EF4-FFF2-40B4-BE49-F238E27FC236}">
                <a16:creationId xmlns:a16="http://schemas.microsoft.com/office/drawing/2014/main" id="{A6AF9E53-CF29-4029-913B-C0F2F92DB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17804"/>
            <a:ext cx="3044391" cy="204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2" name="Picture 68">
            <a:extLst>
              <a:ext uri="{FF2B5EF4-FFF2-40B4-BE49-F238E27FC236}">
                <a16:creationId xmlns:a16="http://schemas.microsoft.com/office/drawing/2014/main" id="{67483DF8-2396-BDA8-5024-0CDBB0B422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" r="7034"/>
          <a:stretch/>
        </p:blipFill>
        <p:spPr bwMode="auto">
          <a:xfrm>
            <a:off x="-2" y="-1"/>
            <a:ext cx="3044393" cy="219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>
            <a:extLst>
              <a:ext uri="{FF2B5EF4-FFF2-40B4-BE49-F238E27FC236}">
                <a16:creationId xmlns:a16="http://schemas.microsoft.com/office/drawing/2014/main" id="{FEE56E83-DB8D-A9F4-8B68-10CDC94495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56" b="19915"/>
          <a:stretch/>
        </p:blipFill>
        <p:spPr bwMode="auto">
          <a:xfrm>
            <a:off x="3060293" y="4377636"/>
            <a:ext cx="3007834" cy="249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8492F8-CDFB-7235-1C79-D04C985BA16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0995" y="6452315"/>
            <a:ext cx="538439" cy="2449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C26C109-F2B5-F791-045B-134E5CF0700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020" y="6381482"/>
            <a:ext cx="470982" cy="368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598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7931</TotalTime>
  <Words>144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61</cp:revision>
  <dcterms:created xsi:type="dcterms:W3CDTF">2023-02-13T12:06:58Z</dcterms:created>
  <dcterms:modified xsi:type="dcterms:W3CDTF">2024-03-28T13:02:00Z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