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662" autoAdjust="0"/>
  </p:normalViewPr>
  <p:slideViewPr>
    <p:cSldViewPr snapToGrid="0">
      <p:cViewPr>
        <p:scale>
          <a:sx n="80" d="100"/>
          <a:sy n="80" d="100"/>
        </p:scale>
        <p:origin x="136" y="-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06/03/2024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FB04C80-6BAD-44FD-B586-B09F5FDC83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277" r="18014"/>
          <a:stretch/>
        </p:blipFill>
        <p:spPr>
          <a:xfrm>
            <a:off x="3049460" y="11"/>
            <a:ext cx="3030820" cy="3384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4CDA34-F6F6-4CE6-9358-DC5E1895E17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822" t="543" r="12654"/>
          <a:stretch/>
        </p:blipFill>
        <p:spPr>
          <a:xfrm>
            <a:off x="3049460" y="3395819"/>
            <a:ext cx="3035462" cy="34754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D4BFE5-0ED7-4304-9CAD-61669FD484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558" r="19733"/>
          <a:stretch/>
        </p:blipFill>
        <p:spPr>
          <a:xfrm>
            <a:off x="-1" y="0"/>
            <a:ext cx="3030821" cy="3384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7C802A-39DE-44ED-879A-019B75271D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54" y="2253343"/>
            <a:ext cx="1127615" cy="10388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5625B8B-3D83-4516-9F45-D37044BF00F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042" t="-596" r="1833" b="596"/>
          <a:stretch/>
        </p:blipFill>
        <p:spPr>
          <a:xfrm>
            <a:off x="0" y="3384000"/>
            <a:ext cx="3030820" cy="3487317"/>
          </a:xfrm>
          <a:prstGeom prst="rect">
            <a:avLst/>
          </a:prstGeom>
        </p:spPr>
      </p:pic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6703307" y="738635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 err="1">
                <a:solidFill>
                  <a:schemeClr val="dk1"/>
                </a:solidFill>
              </a:rPr>
              <a:t>Kogel</a:t>
            </a:r>
            <a:endParaRPr lang="en-US" sz="3200" dirty="0">
              <a:solidFill>
                <a:schemeClr val="dk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6743061" y="1787938"/>
            <a:ext cx="5099081" cy="4849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400" dirty="0">
                <a:latin typeface="Freight-text-pro"/>
                <a:cs typeface="Arial" panose="020B0604020202020204" pitchFamily="34" charset="0"/>
              </a:rPr>
              <a:t>S</a:t>
            </a:r>
            <a:r>
              <a:rPr lang="en-US" sz="1200" dirty="0">
                <a:latin typeface="Freight-text-pro"/>
                <a:cs typeface="Arial" panose="020B0604020202020204" pitchFamily="34" charset="0"/>
              </a:rPr>
              <a:t>potlight with ingenious flexible rotation that can be applied on ceiling and wall. The design is an ode to its mechanism.</a:t>
            </a:r>
          </a:p>
          <a:p>
            <a:endParaRPr lang="en-US" sz="12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 err="1">
                <a:latin typeface="Freight-text-pro"/>
                <a:cs typeface="Arial" panose="020B0604020202020204" pitchFamily="34" charset="0"/>
              </a:rPr>
              <a:t>Kogel</a:t>
            </a:r>
            <a:r>
              <a:rPr lang="en-US" sz="1200" dirty="0">
                <a:latin typeface="Freight-text-pro"/>
                <a:cs typeface="Arial" panose="020B0604020202020204" pitchFamily="34" charset="0"/>
              </a:rPr>
              <a:t> refers to ball joint in Dutch.</a:t>
            </a: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The rotation mechanism gives its superior function and distinctive look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Clever and smooth brass ball joint</a:t>
            </a:r>
            <a:endParaRPr lang="en-US" sz="1200" b="0" dirty="0">
              <a:solidFill>
                <a:schemeClr val="dk1"/>
              </a:solidFill>
              <a:effectLst/>
              <a:latin typeface="Freight-text-pro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Driver 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housing and tube embrace ball joint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Enjoy complete freedom of rotation (h360° v50°)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Black matt front ring to enhance visual comfort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Field interchangeable magnetic aluminum reflectors (S|M|F)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Protective transparent lens covering the reflector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Versatile and power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ful technology platform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chemeClr val="dk1"/>
                </a:solidFill>
                <a:effectLst/>
                <a:latin typeface="Freight-text-pro"/>
                <a:cs typeface="Arial" panose="020B0604020202020204" pitchFamily="34" charset="0"/>
              </a:rPr>
              <a:t>Easy installation of driver housing without visible screws</a:t>
            </a:r>
            <a:endParaRPr lang="en-US" sz="1200" b="0" dirty="0">
              <a:effectLst/>
              <a:latin typeface="Freight-text-pro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Studio </a:t>
            </a:r>
            <a:r>
              <a:rPr lang="en-US" sz="1200" i="1" dirty="0" err="1">
                <a:solidFill>
                  <a:schemeClr val="dk1"/>
                </a:solidFill>
                <a:latin typeface="Freight-text-pro"/>
              </a:rPr>
              <a:t>Kees</a:t>
            </a:r>
            <a:endParaRPr lang="en-US" sz="1050" dirty="0">
              <a:solidFill>
                <a:schemeClr val="dk1"/>
              </a:solidFill>
              <a:latin typeface="Freight-text-pro"/>
            </a:endParaRPr>
          </a:p>
          <a:p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7392</TotalTime>
  <Words>117</Words>
  <Application>Microsoft Office PowerPoint</Application>
  <PresentationFormat>Widescreen</PresentationFormat>
  <Paragraphs>22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50</cp:revision>
  <dcterms:created xsi:type="dcterms:W3CDTF">2023-02-13T12:06:58Z</dcterms:created>
  <dcterms:modified xsi:type="dcterms:W3CDTF">2024-03-06T13:30:30Z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