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5" r:id="rId2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C7B2"/>
    <a:srgbClr val="F3C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662" autoAdjust="0"/>
  </p:normalViewPr>
  <p:slideViewPr>
    <p:cSldViewPr snapToGrid="0">
      <p:cViewPr>
        <p:scale>
          <a:sx n="67" d="100"/>
          <a:sy n="67" d="100"/>
        </p:scale>
        <p:origin x="1732" y="7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2368F-7573-4087-80D7-3F9DD4A2236B}" type="datetimeFigureOut">
              <a:rPr lang="en-BE" smtClean="0"/>
              <a:t>08/02/2024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06B79-3DA9-4589-AB21-74646F5B8F17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2810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5" name="Google Shape;1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37407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1EFB5-5CD8-61ED-CB82-51C26DBF6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B514FB-E173-8B83-073D-602B592A3A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8E6D8A-3A3C-DE47-7BBC-DA8F85437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08/02/2024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01206-EE18-F0D9-38BA-40C56AB80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53CA7C-87CF-93E7-C19F-C36A98490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34680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96C63-8B51-D0C5-B59C-03931CC10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C0F80F-05DE-8DAF-827B-C2144D8D1D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1E441D-2AA6-49D0-57B4-6D0EDF801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08/02/2024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5D9F1-34F0-D2F0-315A-2D7196F21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D3384-43BF-EF3A-70E8-9C96827DE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70452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11CB03-EE50-5F40-4DB2-D82FEC7BE6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C2D1AD-75C4-0177-D5B2-C616E8BEB1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37B30-B436-0AB0-5EB4-AD311F34F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08/02/2024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B3AED-BC6C-0375-0F49-A85B4E5C0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C55CE2-BD3B-43DE-01DB-F3812A2F3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262244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left, text right">
  <p:cSld name="Picture left, text righ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1"/>
          <p:cNvSpPr>
            <a:spLocks noGrp="1"/>
          </p:cNvSpPr>
          <p:nvPr>
            <p:ph type="pic" idx="2"/>
          </p:nvPr>
        </p:nvSpPr>
        <p:spPr>
          <a:xfrm>
            <a:off x="1" y="0"/>
            <a:ext cx="4958499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33" name="Google Shape;33;p31"/>
          <p:cNvSpPr txBox="1">
            <a:spLocks noGrp="1"/>
          </p:cNvSpPr>
          <p:nvPr>
            <p:ph type="body" idx="1"/>
          </p:nvPr>
        </p:nvSpPr>
        <p:spPr>
          <a:xfrm>
            <a:off x="5695934" y="2718362"/>
            <a:ext cx="5559671" cy="1438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78571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None/>
              <a:defRPr sz="1400" b="0" i="0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title"/>
          </p:nvPr>
        </p:nvSpPr>
        <p:spPr>
          <a:xfrm>
            <a:off x="5695934" y="1967684"/>
            <a:ext cx="5559671" cy="577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45833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  <a:defRPr sz="2400" b="0" i="0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body" idx="3"/>
          </p:nvPr>
        </p:nvSpPr>
        <p:spPr>
          <a:xfrm>
            <a:off x="5695934" y="4323880"/>
            <a:ext cx="5559671" cy="652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227272"/>
              </a:lnSpc>
              <a:spcBef>
                <a:spcPts val="1000"/>
              </a:spcBef>
              <a:spcAft>
                <a:spcPts val="0"/>
              </a:spcAft>
              <a:buSzPts val="1100"/>
              <a:buFont typeface="Arial"/>
              <a:buNone/>
              <a:defRPr sz="1100" b="0" i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0419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60B54-3D77-85AF-9800-8447D7CB9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A6AD1-BA40-E4CC-A274-B81D4B98B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77E63-3941-4596-3E15-86622AEF7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08/02/2024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1BA5BD-3AAF-6CFF-3754-3187EA0E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85C221-1833-2A8A-BFAC-B3AACF97C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74576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8A746-45E2-8C9B-19E1-16E7A62BF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C9C055-CD9D-85D9-B847-1E22D21CAE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2DD45-74A7-A584-952C-901D25C5E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08/02/2024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4B654-113C-AC5D-ECB4-4228E9696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C401F-F85D-0E95-F4E1-7B952ECA2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77868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C5DA5-814A-7543-A225-C02FCE203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84FCF-DFB7-6067-7FDE-3DD76FE115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50BD01-C6A8-F3A7-2E46-37B71AF87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105644-4004-1EF7-E2C3-53236AA82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08/02/2024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725B3B-3D83-0A61-69B9-2C18FE627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58785C-6AAB-5AE8-0416-7AB670B0F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87615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80B59-9F2A-B3DB-2BFD-EFDB3428E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7C7DC6-5B91-478F-B494-A20C2EBB6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795907-0A2F-298F-4E09-7B5F0C444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D69C0F-852F-C15A-5470-77DEE65CD1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AD650D-8E6B-A8FF-F2F4-DA5B4AEF5F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E2D7D-5090-D28E-232D-279D09F06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08/02/2024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1500FE-E9A2-0FA2-E988-BB3D0B95E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658D90-B85F-D13C-26F8-30885202E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8798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1B424-B317-448E-E26A-38F114055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7434F3-AB9B-1A75-E274-ECD15C55E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08/02/2024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5CB88F-8A62-241A-FBA9-F447E2A48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9335E0-4FD0-6B3A-F87C-5F0A1A1EC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53403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462D6A-AC44-3FE7-46F7-6A7196AA3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08/02/2024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55331E-4E67-A709-72EA-AB871A098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6DFF74-B2CC-6B80-8CC2-AA9CB8C2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0549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2035A-6B9A-741E-F577-657828054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61907-3B7F-7F70-C97E-0D67F8517B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DD321F-2405-FBBA-EE32-52985391F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B0DD49-49BC-1942-65AD-4129E977F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08/02/2024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3211F7-D33D-9F9E-A565-5A3ABE6F7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38A8A9-E0BB-5302-DDAB-4BC1D14E5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9750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5B246-D159-1540-B127-DB0724A8E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EAA920-2CAE-4B19-628D-C86E79C78D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05D98B-6527-9F5A-AC2C-F3BBC9BE45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A5A8E0-BFA6-0EA5-6A07-B6380868B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08/02/2024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BB56E9-505B-B652-619E-F7D164AF8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8B496E-E6B3-92BE-613B-40D535F2C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5021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ACD0F5-8C8C-B8AE-78DB-D1E4A71CF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A8DE61-CA62-670E-EC88-C7820083A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32261-36B0-2DE9-D35B-93143D6A39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6F47E-9A67-436C-83D4-02CDBD3E163F}" type="datetimeFigureOut">
              <a:rPr lang="en-BE" smtClean="0"/>
              <a:t>08/02/2024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76926-D5C8-B19C-069D-F3EE13FE89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0987F-2EF5-6361-A2D2-0810488F7F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  <p:sp>
        <p:nvSpPr>
          <p:cNvPr id="7" name="MSIPCMContentMarking" descr="{&quot;HashCode&quot;:1442100953,&quot;Placement&quot;:&quot;Header&quot;,&quot;Top&quot;:0.0,&quot;Left&quot;:0.0,&quot;SlideWidth&quot;:960,&quot;SlideHeight&quot;:540}">
            <a:extLst>
              <a:ext uri="{FF2B5EF4-FFF2-40B4-BE49-F238E27FC236}">
                <a16:creationId xmlns:a16="http://schemas.microsoft.com/office/drawing/2014/main" id="{F2B15DDB-A49B-4A3D-AF8A-75C1589505B3}"/>
              </a:ext>
            </a:extLst>
          </p:cNvPr>
          <p:cNvSpPr txBox="1"/>
          <p:nvPr userDrawn="1"/>
        </p:nvSpPr>
        <p:spPr>
          <a:xfrm>
            <a:off x="0" y="0"/>
            <a:ext cx="759286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</a:rPr>
              <a:t>Classified</a:t>
            </a:r>
            <a:endParaRPr lang="en-BE" sz="1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250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148;p4">
            <a:extLst>
              <a:ext uri="{FF2B5EF4-FFF2-40B4-BE49-F238E27FC236}">
                <a16:creationId xmlns:a16="http://schemas.microsoft.com/office/drawing/2014/main" id="{C93EB62E-2802-E0BA-D35D-02D27E5A1D58}"/>
              </a:ext>
            </a:extLst>
          </p:cNvPr>
          <p:cNvSpPr txBox="1">
            <a:spLocks/>
          </p:cNvSpPr>
          <p:nvPr/>
        </p:nvSpPr>
        <p:spPr>
          <a:xfrm>
            <a:off x="6330824" y="631693"/>
            <a:ext cx="4753535" cy="61381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145833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  <a:defRPr sz="2400" b="0" i="0" kern="1200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3200"/>
            </a:pPr>
            <a:r>
              <a:rPr lang="en-US" sz="3200" dirty="0">
                <a:solidFill>
                  <a:schemeClr val="dk1"/>
                </a:solidFill>
              </a:rPr>
              <a:t>Modest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847CFE-B984-E629-55ED-997001387704}"/>
              </a:ext>
            </a:extLst>
          </p:cNvPr>
          <p:cNvSpPr txBox="1"/>
          <p:nvPr/>
        </p:nvSpPr>
        <p:spPr>
          <a:xfrm>
            <a:off x="6420302" y="1367216"/>
            <a:ext cx="552793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cs typeface="Arial" panose="020B0604020202020204" pitchFamily="34" charset="0"/>
              </a:rPr>
              <a:t>Reason of existence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Accessible recessed spot at competitive price level</a:t>
            </a:r>
          </a:p>
          <a:p>
            <a:endParaRPr lang="en-US" sz="1400" b="1" dirty="0">
              <a:cs typeface="Arial" panose="020B0604020202020204" pitchFamily="34" charset="0"/>
            </a:endParaRPr>
          </a:p>
          <a:p>
            <a:endParaRPr lang="en-US" sz="1400" b="1" dirty="0">
              <a:cs typeface="Arial" panose="020B0604020202020204" pitchFamily="34" charset="0"/>
            </a:endParaRPr>
          </a:p>
          <a:p>
            <a:r>
              <a:rPr lang="en-US" sz="1400" b="1" dirty="0">
                <a:cs typeface="Arial" panose="020B0604020202020204" pitchFamily="34" charset="0"/>
              </a:rPr>
              <a:t>What’s in a name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A new product family with limited, straightforward offering </a:t>
            </a:r>
          </a:p>
          <a:p>
            <a:endParaRPr lang="en-US" sz="1200" dirty="0">
              <a:cs typeface="Arial" panose="020B0604020202020204" pitchFamily="34" charset="0"/>
            </a:endParaRPr>
          </a:p>
          <a:p>
            <a:endParaRPr lang="en-US" sz="1400" b="1" dirty="0">
              <a:cs typeface="Arial" panose="020B0604020202020204" pitchFamily="34" charset="0"/>
            </a:endParaRPr>
          </a:p>
          <a:p>
            <a:r>
              <a:rPr lang="en-US" sz="1400" b="1" dirty="0">
                <a:cs typeface="Arial" panose="020B0604020202020204" pitchFamily="34" charset="0"/>
              </a:rPr>
              <a:t>Key features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Aluminum, powder coated body with a 4mm trim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Deep recessed spot for enhanced visual comfort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Highly efficient polycarbonate TIR lens creates uniform light beam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IP55 rating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1 design, 1 CCT, 1 beam angle, no choice stress ;-)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A breeze to install thanks to the leaf springs</a:t>
            </a:r>
          </a:p>
          <a:p>
            <a:endParaRPr lang="en-US" sz="1200" dirty="0">
              <a:cs typeface="Arial" panose="020B0604020202020204" pitchFamily="34" charset="0"/>
            </a:endParaRPr>
          </a:p>
          <a:p>
            <a:endParaRPr lang="en-US" sz="1200" dirty="0">
              <a:cs typeface="Arial" panose="020B0604020202020204" pitchFamily="34" charset="0"/>
            </a:endParaRPr>
          </a:p>
          <a:p>
            <a:endParaRPr lang="en-US" sz="1200" dirty="0">
              <a:cs typeface="Arial" panose="020B0604020202020204" pitchFamily="34" charset="0"/>
            </a:endParaRPr>
          </a:p>
          <a:p>
            <a:endParaRPr lang="en-US" sz="1200" dirty="0">
              <a:cs typeface="Arial" panose="020B0604020202020204" pitchFamily="34" charset="0"/>
            </a:endParaRPr>
          </a:p>
          <a:p>
            <a:endParaRPr lang="en-US" sz="1200" dirty="0">
              <a:cs typeface="Arial" panose="020B0604020202020204" pitchFamily="34" charset="0"/>
            </a:endParaRPr>
          </a:p>
          <a:p>
            <a:endParaRPr lang="en-US" sz="1200" dirty="0">
              <a:cs typeface="Arial" panose="020B0604020202020204" pitchFamily="34" charset="0"/>
            </a:endParaRPr>
          </a:p>
          <a:p>
            <a:pPr algn="r"/>
            <a:endParaRPr lang="en-US" sz="12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cs typeface="Arial" panose="020B0604020202020204" pitchFamily="34" charset="0"/>
            </a:endParaRPr>
          </a:p>
          <a:p>
            <a:r>
              <a:rPr lang="en-US" sz="1200" i="1" dirty="0">
                <a:cs typeface="Arial" panose="020B0604020202020204" pitchFamily="34" charset="0"/>
              </a:rPr>
              <a:t>Designed by Modular Lighting Instruments</a:t>
            </a:r>
          </a:p>
        </p:txBody>
      </p:sp>
      <p:pic>
        <p:nvPicPr>
          <p:cNvPr id="2" name="Picture 1" descr="A picture containing blur&#10;&#10;Description automatically generated">
            <a:extLst>
              <a:ext uri="{FF2B5EF4-FFF2-40B4-BE49-F238E27FC236}">
                <a16:creationId xmlns:a16="http://schemas.microsoft.com/office/drawing/2014/main" id="{ADE1AF10-8CF4-8659-1B31-A581736770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37"/>
          <a:stretch/>
        </p:blipFill>
        <p:spPr>
          <a:xfrm>
            <a:off x="2936263" y="3511548"/>
            <a:ext cx="2931138" cy="3306318"/>
          </a:xfrm>
          <a:prstGeom prst="rect">
            <a:avLst/>
          </a:prstGeom>
        </p:spPr>
      </p:pic>
      <p:pic>
        <p:nvPicPr>
          <p:cNvPr id="6" name="Picture 5" descr="A light fixture on a ceiling&#10;&#10;Description automatically generated">
            <a:extLst>
              <a:ext uri="{FF2B5EF4-FFF2-40B4-BE49-F238E27FC236}">
                <a16:creationId xmlns:a16="http://schemas.microsoft.com/office/drawing/2014/main" id="{9376E497-8383-5A0D-0F1E-A37ADA05D9C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4" b="10328"/>
          <a:stretch/>
        </p:blipFill>
        <p:spPr>
          <a:xfrm>
            <a:off x="41152" y="40134"/>
            <a:ext cx="5826248" cy="3442839"/>
          </a:xfrm>
          <a:prstGeom prst="rect">
            <a:avLst/>
          </a:prstGeom>
        </p:spPr>
      </p:pic>
      <p:pic>
        <p:nvPicPr>
          <p:cNvPr id="9" name="Picture 8" descr="A light fixture on a ceiling&#10;&#10;Description automatically generated">
            <a:extLst>
              <a:ext uri="{FF2B5EF4-FFF2-40B4-BE49-F238E27FC236}">
                <a16:creationId xmlns:a16="http://schemas.microsoft.com/office/drawing/2014/main" id="{BB6BC530-D37D-C042-AEF1-3A2856C9172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19" b="24163"/>
          <a:stretch/>
        </p:blipFill>
        <p:spPr>
          <a:xfrm>
            <a:off x="41152" y="3511549"/>
            <a:ext cx="2866535" cy="1366720"/>
          </a:xfrm>
          <a:prstGeom prst="rect">
            <a:avLst/>
          </a:prstGeom>
        </p:spPr>
      </p:pic>
      <p:pic>
        <p:nvPicPr>
          <p:cNvPr id="11" name="Picture 10" descr="A close-up of a light&#10;&#10;Description automatically generated">
            <a:extLst>
              <a:ext uri="{FF2B5EF4-FFF2-40B4-BE49-F238E27FC236}">
                <a16:creationId xmlns:a16="http://schemas.microsoft.com/office/drawing/2014/main" id="{9A33F22F-F77D-D311-4A71-B80EBD3A465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52" y="4906843"/>
            <a:ext cx="2866535" cy="1911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3164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7863</TotalTime>
  <Words>81</Words>
  <Application>Microsoft Office PowerPoint</Application>
  <PresentationFormat>Widescreen</PresentationFormat>
  <Paragraphs>25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Georgia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IP&amp;S Visit @ Modular</dc:title>
  <dc:creator>Astrid De Couvreur</dc:creator>
  <cp:lastModifiedBy>Astrid De Couvreur</cp:lastModifiedBy>
  <cp:revision>57</cp:revision>
  <dcterms:created xsi:type="dcterms:W3CDTF">2023-02-13T12:06:58Z</dcterms:created>
  <dcterms:modified xsi:type="dcterms:W3CDTF">2024-02-08T14:17:29Z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0f7727a-510c-40ce-a418-7fdfc8e6513f_Enabled">
    <vt:lpwstr>true</vt:lpwstr>
  </property>
  <property fmtid="{D5CDD505-2E9C-101B-9397-08002B2CF9AE}" pid="3" name="MSIP_Label_00f7727a-510c-40ce-a418-7fdfc8e6513f_SetDate">
    <vt:lpwstr>2023-06-23T09:25:52Z</vt:lpwstr>
  </property>
  <property fmtid="{D5CDD505-2E9C-101B-9397-08002B2CF9AE}" pid="4" name="MSIP_Label_00f7727a-510c-40ce-a418-7fdfc8e6513f_Method">
    <vt:lpwstr>Standard</vt:lpwstr>
  </property>
  <property fmtid="{D5CDD505-2E9C-101B-9397-08002B2CF9AE}" pid="5" name="MSIP_Label_00f7727a-510c-40ce-a418-7fdfc8e6513f_Name">
    <vt:lpwstr>Classified (without encryption)</vt:lpwstr>
  </property>
  <property fmtid="{D5CDD505-2E9C-101B-9397-08002B2CF9AE}" pid="6" name="MSIP_Label_00f7727a-510c-40ce-a418-7fdfc8e6513f_SiteId">
    <vt:lpwstr>75b2f54b-feff-400d-8e0b-67102edb9a23</vt:lpwstr>
  </property>
  <property fmtid="{D5CDD505-2E9C-101B-9397-08002B2CF9AE}" pid="7" name="MSIP_Label_00f7727a-510c-40ce-a418-7fdfc8e6513f_ActionId">
    <vt:lpwstr>826d3599-7ac7-4768-953f-a1b077107c5f</vt:lpwstr>
  </property>
  <property fmtid="{D5CDD505-2E9C-101B-9397-08002B2CF9AE}" pid="8" name="MSIP_Label_00f7727a-510c-40ce-a418-7fdfc8e6513f_ContentBits">
    <vt:lpwstr>1</vt:lpwstr>
  </property>
</Properties>
</file>