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62" autoAdjust="0"/>
  </p:normalViewPr>
  <p:slideViewPr>
    <p:cSldViewPr snapToGrid="0">
      <p:cViewPr>
        <p:scale>
          <a:sx n="67" d="100"/>
          <a:sy n="67" d="100"/>
        </p:scale>
        <p:origin x="1732" y="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407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08/02/2024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48;p4">
            <a:extLst>
              <a:ext uri="{FF2B5EF4-FFF2-40B4-BE49-F238E27FC236}">
                <a16:creationId xmlns:a16="http://schemas.microsoft.com/office/drawing/2014/main" id="{C93EB62E-2802-E0BA-D35D-02D27E5A1D58}"/>
              </a:ext>
            </a:extLst>
          </p:cNvPr>
          <p:cNvSpPr txBox="1">
            <a:spLocks/>
          </p:cNvSpPr>
          <p:nvPr/>
        </p:nvSpPr>
        <p:spPr>
          <a:xfrm>
            <a:off x="6330824" y="631693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Modest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847CFE-B984-E629-55ED-997001387704}"/>
              </a:ext>
            </a:extLst>
          </p:cNvPr>
          <p:cNvSpPr txBox="1"/>
          <p:nvPr/>
        </p:nvSpPr>
        <p:spPr>
          <a:xfrm>
            <a:off x="6420302" y="1367216"/>
            <a:ext cx="552793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cs typeface="Arial" panose="020B0604020202020204" pitchFamily="34" charset="0"/>
              </a:rPr>
              <a:t>Reason of existence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Accessible recessed spot at competitive price level</a:t>
            </a:r>
          </a:p>
          <a:p>
            <a:endParaRPr lang="en-US" sz="1400" b="1" dirty="0">
              <a:cs typeface="Arial" panose="020B0604020202020204" pitchFamily="34" charset="0"/>
            </a:endParaRPr>
          </a:p>
          <a:p>
            <a:endParaRPr lang="en-US" sz="14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A new product family with limited, straightforward offering 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400" b="1" dirty="0"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Key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Aluminum, powder coated body with a 4mm trim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Deep recessed spot for enhanced visual comfort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Highly efficient polycarbonate TIR lens creates uniform light beam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IP55 rating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1 design, 1 CCT, 1 beam angle, no choice stress ;-)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A breeze to install thanks to the leaf springs</a:t>
            </a: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endParaRPr lang="en-US" sz="1200" dirty="0">
              <a:cs typeface="Arial" panose="020B0604020202020204" pitchFamily="34" charset="0"/>
            </a:endParaRPr>
          </a:p>
          <a:p>
            <a:pPr algn="r"/>
            <a:endParaRPr lang="en-US" sz="12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cs typeface="Arial" panose="020B0604020202020204" pitchFamily="34" charset="0"/>
            </a:endParaRPr>
          </a:p>
          <a:p>
            <a:r>
              <a:rPr lang="en-US" sz="1200" i="1" dirty="0">
                <a:cs typeface="Arial" panose="020B0604020202020204" pitchFamily="34" charset="0"/>
              </a:rPr>
              <a:t>Designed by Modular Lighting Instruments</a:t>
            </a:r>
          </a:p>
        </p:txBody>
      </p:sp>
      <p:pic>
        <p:nvPicPr>
          <p:cNvPr id="2" name="Picture 1" descr="A picture containing blur&#10;&#10;Description automatically generated">
            <a:extLst>
              <a:ext uri="{FF2B5EF4-FFF2-40B4-BE49-F238E27FC236}">
                <a16:creationId xmlns:a16="http://schemas.microsoft.com/office/drawing/2014/main" id="{ADE1AF10-8CF4-8659-1B31-A581736770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7"/>
          <a:stretch/>
        </p:blipFill>
        <p:spPr>
          <a:xfrm>
            <a:off x="2936263" y="3511548"/>
            <a:ext cx="2931138" cy="3306318"/>
          </a:xfrm>
          <a:prstGeom prst="rect">
            <a:avLst/>
          </a:prstGeom>
        </p:spPr>
      </p:pic>
      <p:pic>
        <p:nvPicPr>
          <p:cNvPr id="6" name="Picture 5" descr="A light fixture on a ceiling&#10;&#10;Description automatically generated">
            <a:extLst>
              <a:ext uri="{FF2B5EF4-FFF2-40B4-BE49-F238E27FC236}">
                <a16:creationId xmlns:a16="http://schemas.microsoft.com/office/drawing/2014/main" id="{9376E497-8383-5A0D-0F1E-A37ADA05D9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" b="10328"/>
          <a:stretch/>
        </p:blipFill>
        <p:spPr>
          <a:xfrm>
            <a:off x="41152" y="40134"/>
            <a:ext cx="5826248" cy="3442839"/>
          </a:xfrm>
          <a:prstGeom prst="rect">
            <a:avLst/>
          </a:prstGeom>
        </p:spPr>
      </p:pic>
      <p:pic>
        <p:nvPicPr>
          <p:cNvPr id="9" name="Picture 8" descr="A light fixture on a ceiling&#10;&#10;Description automatically generated">
            <a:extLst>
              <a:ext uri="{FF2B5EF4-FFF2-40B4-BE49-F238E27FC236}">
                <a16:creationId xmlns:a16="http://schemas.microsoft.com/office/drawing/2014/main" id="{BB6BC530-D37D-C042-AEF1-3A2856C9172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9" b="24163"/>
          <a:stretch/>
        </p:blipFill>
        <p:spPr>
          <a:xfrm>
            <a:off x="41152" y="3511549"/>
            <a:ext cx="2866535" cy="1366720"/>
          </a:xfrm>
          <a:prstGeom prst="rect">
            <a:avLst/>
          </a:prstGeom>
        </p:spPr>
      </p:pic>
      <p:pic>
        <p:nvPicPr>
          <p:cNvPr id="11" name="Picture 10" descr="A close-up of a light&#10;&#10;Description automatically generated">
            <a:extLst>
              <a:ext uri="{FF2B5EF4-FFF2-40B4-BE49-F238E27FC236}">
                <a16:creationId xmlns:a16="http://schemas.microsoft.com/office/drawing/2014/main" id="{9A33F22F-F77D-D311-4A71-B80EBD3A465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52" y="4906843"/>
            <a:ext cx="2866535" cy="191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1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7863</TotalTime>
  <Words>81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57</cp:revision>
  <dcterms:created xsi:type="dcterms:W3CDTF">2023-02-13T12:06:58Z</dcterms:created>
  <dcterms:modified xsi:type="dcterms:W3CDTF">2024-02-08T14:17:29Z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