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7B2"/>
    <a:srgbClr val="F3C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695" autoAdjust="0"/>
    <p:restoredTop sz="95662" autoAdjust="0"/>
  </p:normalViewPr>
  <p:slideViewPr>
    <p:cSldViewPr snapToGrid="0">
      <p:cViewPr>
        <p:scale>
          <a:sx n="69" d="100"/>
          <a:sy n="69" d="100"/>
        </p:scale>
        <p:origin x="1024" y="-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2368F-7573-4087-80D7-3F9DD4A2236B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F06B79-3DA9-4589-AB21-74646F5B8F1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810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5" name="Google Shape;14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120694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1EFB5-5CD8-61ED-CB82-51C26DBF6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B514FB-E173-8B83-073D-602B592A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8E6D8A-3A3C-DE47-7BBC-DA8F85437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01206-EE18-F0D9-38BA-40C56AB80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53CA7C-87CF-93E7-C19F-C36A98490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34680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96C63-8B51-D0C5-B59C-03931CC10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C0F80F-05DE-8DAF-827B-C2144D8D1D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E441D-2AA6-49D0-57B4-6D0EDF801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B5D9F1-34F0-D2F0-315A-2D7196F21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D3384-43BF-EF3A-70E8-9C96827D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70452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11CB03-EE50-5F40-4DB2-D82FEC7BE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2D1AD-75C4-0177-D5B2-C616E8BEB1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37B30-B436-0AB0-5EB4-AD311F34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BB3AED-BC6C-0375-0F49-A85B4E5C0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C55CE2-BD3B-43DE-01DB-F3812A2F3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2244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left, text right">
  <p:cSld name="Picture left, text righ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>
            <a:spLocks noGrp="1"/>
          </p:cNvSpPr>
          <p:nvPr>
            <p:ph type="pic" idx="2"/>
          </p:nvPr>
        </p:nvSpPr>
        <p:spPr>
          <a:xfrm>
            <a:off x="1" y="0"/>
            <a:ext cx="4958499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33" name="Google Shape;33;p31"/>
          <p:cNvSpPr txBox="1">
            <a:spLocks noGrp="1"/>
          </p:cNvSpPr>
          <p:nvPr>
            <p:ph type="body" idx="1"/>
          </p:nvPr>
        </p:nvSpPr>
        <p:spPr>
          <a:xfrm>
            <a:off x="5695934" y="2718362"/>
            <a:ext cx="5559671" cy="143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78571"/>
              </a:lnSpc>
              <a:spcBef>
                <a:spcPts val="1000"/>
              </a:spcBef>
              <a:spcAft>
                <a:spcPts val="0"/>
              </a:spcAft>
              <a:buSzPts val="1400"/>
              <a:buFont typeface="Arial"/>
              <a:buNone/>
              <a:defRPr sz="1400" b="0" i="0">
                <a:solidFill>
                  <a:srgbClr val="1A1A1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5695934" y="1967684"/>
            <a:ext cx="5559671" cy="57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3"/>
          </p:nvPr>
        </p:nvSpPr>
        <p:spPr>
          <a:xfrm>
            <a:off x="5695934" y="4323880"/>
            <a:ext cx="5559671" cy="652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227272"/>
              </a:lnSpc>
              <a:spcBef>
                <a:spcPts val="1000"/>
              </a:spcBef>
              <a:spcAft>
                <a:spcPts val="0"/>
              </a:spcAft>
              <a:buSzPts val="1100"/>
              <a:buFont typeface="Arial"/>
              <a:buNone/>
              <a:defRPr sz="1100" b="0" i="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10419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60B54-3D77-85AF-9800-8447D7CB9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A6AD1-BA40-E4CC-A274-B81D4B98B5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77E63-3941-4596-3E15-86622AEF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1BA5BD-3AAF-6CFF-3754-3187EA0E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5C221-1833-2A8A-BFAC-B3AACF97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74576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8A746-45E2-8C9B-19E1-16E7A62B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C9C055-CD9D-85D9-B847-1E22D21CAE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2DD45-74A7-A584-952C-901D25C5E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4B654-113C-AC5D-ECB4-4228E9696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C401F-F85D-0E95-F4E1-7B952ECA2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6778682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C5DA5-814A-7543-A225-C02FCE2034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E84FCF-DFB7-6067-7FDE-3DD76FE115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0BD01-C6A8-F3A7-2E46-37B71AF87D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105644-4004-1EF7-E2C3-53236AA828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725B3B-3D83-0A61-69B9-2C18FE62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8785C-6AAB-5AE8-0416-7AB670B0F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87615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80B59-9F2A-B3DB-2BFD-EFDB3428E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7C7DC6-5B91-478F-B494-A20C2EBB64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795907-0A2F-298F-4E09-7B5F0C444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D69C0F-852F-C15A-5470-77DEE65CD1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AD650D-8E6B-A8FF-F2F4-DA5B4AEF5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E2D7D-5090-D28E-232D-279D09F06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91500FE-E9A2-0FA2-E988-BB3D0B95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4658D90-B85F-D13C-26F8-30885202E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798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1B424-B317-448E-E26A-38F114055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7434F3-AB9B-1A75-E274-ECD15C55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5CB88F-8A62-241A-FBA9-F447E2A4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9335E0-4FD0-6B3A-F87C-5F0A1A1EC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53403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462D6A-AC44-3FE7-46F7-6A7196AA3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55331E-4E67-A709-72EA-AB871A098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DFF74-B2CC-6B80-8CC2-AA9CB8C2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10549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2035A-6B9A-741E-F577-657828054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61907-3B7F-7F70-C97E-0D67F8517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DD321F-2405-FBBA-EE32-52985391F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0DD49-49BC-1942-65AD-4129E977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211F7-D33D-9F9E-A565-5A3ABE6F7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38A8A9-E0BB-5302-DDAB-4BC1D14E5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9750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35B246-D159-1540-B127-DB0724A8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EAA920-2CAE-4B19-628D-C86E79C78D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5D98B-6527-9F5A-AC2C-F3BBC9BE45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A5A8E0-BFA6-0EA5-6A07-B6380868B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BB56E9-505B-B652-619E-F7D164AF8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B496E-E6B3-92BE-613B-40D535F2C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021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D0F5-8C8C-B8AE-78DB-D1E4A71CF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8DE61-CA62-670E-EC88-C7820083A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32261-36B0-2DE9-D35B-93143D6A39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F6F47E-9A67-436C-83D4-02CDBD3E163F}" type="datetimeFigureOut">
              <a:rPr lang="en-BE" smtClean="0"/>
              <a:t>28/03/2024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76926-D5C8-B19C-069D-F3EE13FE89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60987F-2EF5-6361-A2D2-0810488F7F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091F-E764-46A4-B6D1-B36F7D5D67AF}" type="slidenum">
              <a:rPr lang="en-BE" smtClean="0"/>
              <a:t>‹#›</a:t>
            </a:fld>
            <a:endParaRPr lang="en-BE"/>
          </a:p>
        </p:txBody>
      </p:sp>
      <p:sp>
        <p:nvSpPr>
          <p:cNvPr id="7" name="MSIPCMContentMarking" descr="{&quot;HashCode&quot;:1442100953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F2B15DDB-A49B-4A3D-AF8A-75C1589505B3}"/>
              </a:ext>
            </a:extLst>
          </p:cNvPr>
          <p:cNvSpPr txBox="1"/>
          <p:nvPr userDrawn="1"/>
        </p:nvSpPr>
        <p:spPr>
          <a:xfrm>
            <a:off x="0" y="0"/>
            <a:ext cx="75928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Classified</a:t>
            </a:r>
            <a:endParaRPr lang="en-BE" sz="1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250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pn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8;p4">
            <a:extLst>
              <a:ext uri="{FF2B5EF4-FFF2-40B4-BE49-F238E27FC236}">
                <a16:creationId xmlns:a16="http://schemas.microsoft.com/office/drawing/2014/main" id="{23230DB8-CBCF-B7A9-E9AB-459047477315}"/>
              </a:ext>
            </a:extLst>
          </p:cNvPr>
          <p:cNvSpPr txBox="1">
            <a:spLocks/>
          </p:cNvSpPr>
          <p:nvPr/>
        </p:nvSpPr>
        <p:spPr>
          <a:xfrm>
            <a:off x="5929078" y="314847"/>
            <a:ext cx="4753535" cy="6138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145833"/>
              </a:lnSpc>
              <a:spcBef>
                <a:spcPts val="0"/>
              </a:spcBef>
              <a:spcAft>
                <a:spcPts val="0"/>
              </a:spcAft>
              <a:buClr>
                <a:srgbClr val="1A1A1A"/>
              </a:buClr>
              <a:buSzPts val="2400"/>
              <a:buFont typeface="Georgia"/>
              <a:buNone/>
              <a:defRPr sz="2400" b="0" i="0" kern="1200">
                <a:solidFill>
                  <a:srgbClr val="1A1A1A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en-US" sz="3200" dirty="0" err="1">
                <a:solidFill>
                  <a:schemeClr val="dk1"/>
                </a:solidFill>
              </a:rPr>
              <a:t>Qbini</a:t>
            </a:r>
            <a:endParaRPr lang="en-US" sz="3200" dirty="0">
              <a:solidFill>
                <a:schemeClr val="dk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11CAF-AA3C-B064-6328-9495120EA19B}"/>
              </a:ext>
            </a:extLst>
          </p:cNvPr>
          <p:cNvSpPr txBox="1"/>
          <p:nvPr/>
        </p:nvSpPr>
        <p:spPr>
          <a:xfrm>
            <a:off x="5929078" y="1134607"/>
            <a:ext cx="5958122" cy="5895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Reason of existence</a:t>
            </a:r>
          </a:p>
          <a:p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 range of miniaturized, square building blocks that allows you to compose your own creative light patterns.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Qbini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literally removes the borders to your creativity.</a:t>
            </a:r>
          </a:p>
          <a:p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cs typeface="Arial" panose="020B0604020202020204" pitchFamily="34" charset="0"/>
              </a:rPr>
              <a:t>What’s in a name</a:t>
            </a:r>
          </a:p>
          <a:p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Qbini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is a contraction of cube &amp; mini.</a:t>
            </a:r>
          </a:p>
          <a:p>
            <a:endParaRPr lang="en-US" sz="1600" b="1" dirty="0">
              <a:latin typeface="Freight-text-pro"/>
              <a:cs typeface="Arial" panose="020B0604020202020204" pitchFamily="34" charset="0"/>
            </a:endParaRPr>
          </a:p>
          <a:p>
            <a:r>
              <a:rPr lang="en-US" sz="1400" b="1" dirty="0">
                <a:latin typeface="Freight-text-pro"/>
                <a:cs typeface="Arial" panose="020B0604020202020204" pitchFamily="34" charset="0"/>
              </a:rPr>
              <a:t>Key features</a:t>
            </a:r>
            <a:endParaRPr lang="nl-BE" sz="1400" b="1" dirty="0">
              <a:cs typeface="Arial" panose="020B0604020202020204" pitchFamily="34" charset="0"/>
            </a:endParaRP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Broad platform of different building blocks: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lamp units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accent lighting | general lighting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fix or adjustable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symmetric or asymmetric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9 designs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IP55 (except adj. unit)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frames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trimmed or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trimless</a:t>
            </a: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(clickable to achieve a perfect 90° or 180° alignment)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 for 1 up to 4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Qbini’s</a:t>
            </a:r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surface boxes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For 1 up to 2 </a:t>
            </a:r>
            <a:r>
              <a:rPr lang="en-US" sz="1200" dirty="0" err="1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Qbini’s</a:t>
            </a:r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DE | DI</a:t>
            </a:r>
          </a:p>
          <a:p>
            <a:pPr lvl="1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accessories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3 anti glare accessories</a:t>
            </a:r>
          </a:p>
          <a:p>
            <a:pPr lvl="2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latin typeface="Freight-text-pro"/>
                <a:cs typeface="Arial" panose="020B0604020202020204" pitchFamily="34" charset="0"/>
              </a:rPr>
              <a:t>blind cover (including sensor integration)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sans-pro"/>
              </a:rPr>
              <a:t>Patented p</a:t>
            </a:r>
            <a:r>
              <a:rPr lang="en-US" sz="1200" b="0" i="0" dirty="0">
                <a:effectLst/>
                <a:latin typeface="freight-sans-pro"/>
              </a:rPr>
              <a:t>ress-in, press-out technology makes it a breeze to install, change and </a:t>
            </a:r>
            <a:r>
              <a:rPr lang="en-US" sz="1200" dirty="0">
                <a:latin typeface="freight-sans-pro"/>
              </a:rPr>
              <a:t>service. </a:t>
            </a:r>
          </a:p>
          <a:p>
            <a:pPr indent="-171450">
              <a:buFont typeface="Arial" panose="020B0604020202020204" pitchFamily="34" charset="0"/>
              <a:buChar char="•"/>
            </a:pPr>
            <a:r>
              <a:rPr lang="en-US" sz="1200" dirty="0">
                <a:latin typeface="freight-sans-pro"/>
              </a:rPr>
              <a:t>Dual positioning of light sources: (deep) recessed</a:t>
            </a:r>
            <a:endParaRPr lang="en-US" sz="1200" b="0" i="0" dirty="0">
              <a:effectLst/>
              <a:latin typeface="freight-sans-pro"/>
            </a:endParaRPr>
          </a:p>
          <a:p>
            <a:pPr indent="-17145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latin typeface="Freight-text-pro"/>
              <a:cs typeface="Arial" panose="020B0604020202020204" pitchFamily="34" charset="0"/>
            </a:endParaRPr>
          </a:p>
          <a:p>
            <a:endParaRPr lang="en-US" sz="1200" dirty="0">
              <a:latin typeface="Freight-text-pro"/>
              <a:cs typeface="Arial" panose="020B0604020202020204" pitchFamily="34" charset="0"/>
            </a:endParaRPr>
          </a:p>
          <a:p>
            <a:pPr marL="5715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2C7B2"/>
              </a:buClr>
              <a:buSzPts val="1400"/>
            </a:pPr>
            <a:r>
              <a:rPr lang="en-US" sz="1200" i="1" dirty="0">
                <a:solidFill>
                  <a:schemeClr val="dk1"/>
                </a:solidFill>
                <a:latin typeface="Freight-text-pro"/>
              </a:rPr>
              <a:t>Designed by Florent Coirier</a:t>
            </a:r>
            <a:endParaRPr lang="en-US" sz="1400" dirty="0">
              <a:cs typeface="Arial" panose="020B0604020202020204" pitchFamily="34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70459424-11C6-B806-72A2-CD54160383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49957" y="6194465"/>
            <a:ext cx="774288" cy="60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Gerelateerde afbeelding">
            <a:extLst>
              <a:ext uri="{FF2B5EF4-FFF2-40B4-BE49-F238E27FC236}">
                <a16:creationId xmlns:a16="http://schemas.microsoft.com/office/drawing/2014/main" id="{6ABEB835-481E-915C-A857-4EA61F704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0" r="33627"/>
          <a:stretch>
            <a:fillRect/>
          </a:stretch>
        </p:blipFill>
        <p:spPr bwMode="auto">
          <a:xfrm>
            <a:off x="10872859" y="6182266"/>
            <a:ext cx="477098" cy="630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F3AC688-9171-5212-ED83-EAE9916C53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475" y="6286443"/>
            <a:ext cx="1208384" cy="422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7354713-B575-0D67-DA80-D915699F92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336" r="-1" b="17247"/>
          <a:stretch/>
        </p:blipFill>
        <p:spPr bwMode="auto">
          <a:xfrm>
            <a:off x="2692072" y="5441357"/>
            <a:ext cx="2659495" cy="142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CF8AF25-2773-A1C9-446B-CF313D262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730"/>
            <a:ext cx="2662133" cy="1774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9BE7429-7B1C-F7CB-051B-E676B8A8B1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11"/>
          <a:stretch/>
        </p:blipFill>
        <p:spPr bwMode="auto">
          <a:xfrm>
            <a:off x="0" y="5443991"/>
            <a:ext cx="2662133" cy="1423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782BFD78-BBCC-4B3A-B1F6-735065968B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19040" r="10423" b="17984"/>
          <a:stretch/>
        </p:blipFill>
        <p:spPr bwMode="auto">
          <a:xfrm>
            <a:off x="2692072" y="3643972"/>
            <a:ext cx="2656317" cy="177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795ED15B-FE03-ED65-3C21-42F4AA9AD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72" y="1856613"/>
            <a:ext cx="2659495" cy="177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860F9CBA-ED6B-8E2E-C5E2-9D04BC2175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2" t="21241" r="12648" b="6502"/>
          <a:stretch/>
        </p:blipFill>
        <p:spPr bwMode="auto">
          <a:xfrm>
            <a:off x="2692072" y="0"/>
            <a:ext cx="2662133" cy="184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A507682B-C0BC-60D9-2ADE-C37E6889ED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4" r="1534" b="9450"/>
          <a:stretch/>
        </p:blipFill>
        <p:spPr bwMode="auto">
          <a:xfrm>
            <a:off x="1" y="0"/>
            <a:ext cx="2662134" cy="1842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E018CA97-9FFC-73C5-DB8C-9D9486F73F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" y="1865757"/>
            <a:ext cx="2656317" cy="1756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5983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10885</TotalTime>
  <Words>153</Words>
  <Application>Microsoft Office PowerPoint</Application>
  <PresentationFormat>Widescreen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freight-sans-pro</vt:lpstr>
      <vt:lpstr>Freight-text-pro</vt:lpstr>
      <vt:lpstr>Georgia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IP&amp;S Visit @ Modular</dc:title>
  <dc:creator>Astrid De Couvreur</dc:creator>
  <cp:lastModifiedBy>Astrid De Couvreur</cp:lastModifiedBy>
  <cp:revision>74</cp:revision>
  <dcterms:created xsi:type="dcterms:W3CDTF">2023-02-13T12:06:58Z</dcterms:created>
  <dcterms:modified xsi:type="dcterms:W3CDTF">2024-03-28T12:29:10Z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f7727a-510c-40ce-a418-7fdfc8e6513f_Enabled">
    <vt:lpwstr>true</vt:lpwstr>
  </property>
  <property fmtid="{D5CDD505-2E9C-101B-9397-08002B2CF9AE}" pid="3" name="MSIP_Label_00f7727a-510c-40ce-a418-7fdfc8e6513f_SetDate">
    <vt:lpwstr>2023-06-23T09:25:52Z</vt:lpwstr>
  </property>
  <property fmtid="{D5CDD505-2E9C-101B-9397-08002B2CF9AE}" pid="4" name="MSIP_Label_00f7727a-510c-40ce-a418-7fdfc8e6513f_Method">
    <vt:lpwstr>Standard</vt:lpwstr>
  </property>
  <property fmtid="{D5CDD505-2E9C-101B-9397-08002B2CF9AE}" pid="5" name="MSIP_Label_00f7727a-510c-40ce-a418-7fdfc8e6513f_Name">
    <vt:lpwstr>Classified (without encryption)</vt:lpwstr>
  </property>
  <property fmtid="{D5CDD505-2E9C-101B-9397-08002B2CF9AE}" pid="6" name="MSIP_Label_00f7727a-510c-40ce-a418-7fdfc8e6513f_SiteId">
    <vt:lpwstr>75b2f54b-feff-400d-8e0b-67102edb9a23</vt:lpwstr>
  </property>
  <property fmtid="{D5CDD505-2E9C-101B-9397-08002B2CF9AE}" pid="7" name="MSIP_Label_00f7727a-510c-40ce-a418-7fdfc8e6513f_ActionId">
    <vt:lpwstr>826d3599-7ac7-4768-953f-a1b077107c5f</vt:lpwstr>
  </property>
  <property fmtid="{D5CDD505-2E9C-101B-9397-08002B2CF9AE}" pid="8" name="MSIP_Label_00f7727a-510c-40ce-a418-7fdfc8e6513f_ContentBits">
    <vt:lpwstr>1</vt:lpwstr>
  </property>
</Properties>
</file>