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5662" autoAdjust="0"/>
  </p:normalViewPr>
  <p:slideViewPr>
    <p:cSldViewPr snapToGrid="0">
      <p:cViewPr>
        <p:scale>
          <a:sx n="69" d="100"/>
          <a:sy n="69" d="100"/>
        </p:scale>
        <p:origin x="1024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5929078" y="314847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 err="1">
                <a:solidFill>
                  <a:schemeClr val="dk1"/>
                </a:solidFill>
              </a:rPr>
              <a:t>Qbini</a:t>
            </a:r>
            <a:endParaRPr lang="en-US" sz="3200" dirty="0">
              <a:solidFill>
                <a:schemeClr val="dk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5929078" y="1134607"/>
            <a:ext cx="5958122" cy="5895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 range of miniaturized, square building blocks that allows you to compose your own creative light patterns.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Qbini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literally removes the borders to your creativity.</a:t>
            </a:r>
          </a:p>
          <a:p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Qbini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is a contraction of cube &amp; mini.</a:t>
            </a: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  <a:endParaRPr lang="nl-BE" sz="1400" b="1" dirty="0">
              <a:cs typeface="Arial" panose="020B0604020202020204" pitchFamily="34" charset="0"/>
            </a:endParaRP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Broad platform of different building blocks: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lamp units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accent lighting | general lighting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fix or adjustable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symmetric or asymmetric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9 designs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IP55 (except adj. unit)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frames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trimmed or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trimless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(clickable to achieve a perfect 90° or 180° alignment)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for 1 up to 4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Qbini’s</a:t>
            </a:r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surface boxes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For 1 up to 2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Qbini’s</a:t>
            </a:r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DE | DI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accessories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3 anti glare accessories</a:t>
            </a:r>
          </a:p>
          <a:p>
            <a:pPr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blind cover (including sensor integration)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sans-pro"/>
              </a:rPr>
              <a:t>Patented p</a:t>
            </a:r>
            <a:r>
              <a:rPr lang="en-US" sz="1200" b="0" i="0" dirty="0">
                <a:effectLst/>
                <a:latin typeface="freight-sans-pro"/>
              </a:rPr>
              <a:t>ress-in, press-out technology makes it a breeze to install, change and </a:t>
            </a:r>
            <a:r>
              <a:rPr lang="en-US" sz="1200" dirty="0">
                <a:latin typeface="freight-sans-pro"/>
              </a:rPr>
              <a:t>service. 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sans-pro"/>
              </a:rPr>
              <a:t>Dual positioning of light sources: (deep) recessed</a:t>
            </a:r>
            <a:endParaRPr lang="en-US" sz="1200" b="0" i="0" dirty="0">
              <a:effectLst/>
              <a:latin typeface="freight-sans-pro"/>
            </a:endParaRPr>
          </a:p>
          <a:p>
            <a:pPr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Florent Coirier</a:t>
            </a:r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70459424-11C6-B806-72A2-CD5416038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9957" y="6194465"/>
            <a:ext cx="774288" cy="60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Gerelateerde afbeelding">
            <a:extLst>
              <a:ext uri="{FF2B5EF4-FFF2-40B4-BE49-F238E27FC236}">
                <a16:creationId xmlns:a16="http://schemas.microsoft.com/office/drawing/2014/main" id="{6ABEB835-481E-915C-A857-4EA61F704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80" r="33627"/>
          <a:stretch>
            <a:fillRect/>
          </a:stretch>
        </p:blipFill>
        <p:spPr bwMode="auto">
          <a:xfrm>
            <a:off x="10872859" y="6182266"/>
            <a:ext cx="477098" cy="63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EF3AC688-9171-5212-ED83-EAE9916C53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475" y="6286443"/>
            <a:ext cx="1208384" cy="42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7354713-B575-0D67-DA80-D915699F92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336" r="-1" b="17247"/>
          <a:stretch/>
        </p:blipFill>
        <p:spPr bwMode="auto">
          <a:xfrm>
            <a:off x="2692072" y="5441357"/>
            <a:ext cx="2659495" cy="142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CF8AF25-2773-A1C9-446B-CF313D262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5730"/>
            <a:ext cx="2662133" cy="177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89BE7429-7B1C-F7CB-051B-E676B8A8B1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11"/>
          <a:stretch/>
        </p:blipFill>
        <p:spPr bwMode="auto">
          <a:xfrm>
            <a:off x="0" y="5443991"/>
            <a:ext cx="2662133" cy="142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782BFD78-BBCC-4B3A-B1F6-735065968B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8" t="19040" r="10423" b="17984"/>
          <a:stretch/>
        </p:blipFill>
        <p:spPr bwMode="auto">
          <a:xfrm>
            <a:off x="2692072" y="3643972"/>
            <a:ext cx="2656317" cy="177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795ED15B-FE03-ED65-3C21-42F4AA9AD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072" y="1856613"/>
            <a:ext cx="2659495" cy="177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860F9CBA-ED6B-8E2E-C5E2-9D04BC2175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42" t="21241" r="12648" b="6502"/>
          <a:stretch/>
        </p:blipFill>
        <p:spPr bwMode="auto">
          <a:xfrm>
            <a:off x="2692072" y="0"/>
            <a:ext cx="2662133" cy="184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A507682B-C0BC-60D9-2ADE-C37E6889ED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4" r="1534" b="9450"/>
          <a:stretch/>
        </p:blipFill>
        <p:spPr bwMode="auto">
          <a:xfrm>
            <a:off x="1" y="0"/>
            <a:ext cx="2662134" cy="184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E018CA97-9FFC-73C5-DB8C-9D9486F73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" y="1865757"/>
            <a:ext cx="2656317" cy="175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10885</TotalTime>
  <Words>153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freight-sans-pro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74</cp:revision>
  <dcterms:created xsi:type="dcterms:W3CDTF">2023-02-13T12:06:58Z</dcterms:created>
  <dcterms:modified xsi:type="dcterms:W3CDTF">2024-03-28T12:29:10Z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