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 varScale="1">
        <p:scale>
          <a:sx n="99" d="100"/>
          <a:sy n="99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6424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48;p4">
            <a:extLst>
              <a:ext uri="{FF2B5EF4-FFF2-40B4-BE49-F238E27FC236}">
                <a16:creationId xmlns:a16="http://schemas.microsoft.com/office/drawing/2014/main" id="{4B19151E-619D-C05D-5023-D1819100987A}"/>
              </a:ext>
            </a:extLst>
          </p:cNvPr>
          <p:cNvSpPr txBox="1">
            <a:spLocks/>
          </p:cNvSpPr>
          <p:nvPr/>
        </p:nvSpPr>
        <p:spPr>
          <a:xfrm>
            <a:off x="6057081" y="723513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</a:rPr>
              <a:t>Geometry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7ACE35-DB87-E2D9-D31B-701A71A01FDF}"/>
              </a:ext>
            </a:extLst>
          </p:cNvPr>
          <p:cNvSpPr txBox="1"/>
          <p:nvPr/>
        </p:nvSpPr>
        <p:spPr>
          <a:xfrm>
            <a:off x="6057081" y="1493740"/>
            <a:ext cx="589993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>
                <a:cs typeface="Arial" panose="020B0604020202020204" pitchFamily="34" charset="0"/>
              </a:rPr>
              <a:t>Geometry is a voluminous suspended luminaire that brings uniform lighting to a space. It has the ability to change the atmosphere by its direct or indirect light effect.</a:t>
            </a:r>
          </a:p>
          <a:p>
            <a:r>
              <a:rPr lang="en-US" sz="1200" dirty="0">
                <a:cs typeface="Arial" panose="020B0604020202020204" pitchFamily="34" charset="0"/>
              </a:rPr>
              <a:t>It harmonizes splendidly in large, grand areas.</a:t>
            </a:r>
          </a:p>
          <a:p>
            <a:endParaRPr lang="en-US" sz="12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>
                <a:cs typeface="Arial" panose="020B0604020202020204" pitchFamily="34" charset="0"/>
              </a:rPr>
              <a:t>The design is a composition of basic geometric shapes: square, rectangular and circle.</a:t>
            </a:r>
          </a:p>
          <a:p>
            <a:endParaRPr lang="en-US" sz="16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Key features</a:t>
            </a:r>
            <a:endParaRPr lang="en-US" sz="1400" b="0" dirty="0">
              <a:effectLst/>
              <a:latin typeface="freight-text-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Thin and slim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360° rotation of LED panel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Adaptive to the users ever changing needs and activities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Position the panel up or down or every angle in between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Variant with mirrored backplate in silver or black chrome: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Creates optical illusion; blends with the 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Connects to black chrome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Matt, uniform light effect thanks to sidewards positioned LED strip in combination with multi layered optical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Optional mechanical clips to connect frames at a fixed distance (5mm)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Eye for detail: no visible screws, cover plates for hinges and suspension cables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text-pro"/>
              </a:rPr>
              <a:t>Quality over lifetime: no UV discoloration, L80B20, serviceable, endless rotations</a:t>
            </a:r>
          </a:p>
          <a:p>
            <a:endParaRPr lang="en-US" sz="1200" b="0" dirty="0">
              <a:effectLst/>
              <a:latin typeface="freight-text-pro"/>
            </a:endParaRPr>
          </a:p>
          <a:p>
            <a:endParaRPr lang="en-US" sz="1200" b="0" dirty="0">
              <a:effectLst/>
              <a:latin typeface="freight-text-pro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r>
              <a:rPr lang="en-US" sz="1200" i="1" dirty="0">
                <a:cs typeface="Arial" panose="020B0604020202020204" pitchFamily="34" charset="0"/>
              </a:rPr>
              <a:t>Designed by Florent Coirier (FR) &amp; Stig Myler (DK)</a:t>
            </a:r>
          </a:p>
          <a:p>
            <a:endParaRPr lang="en-US" sz="1400" dirty="0">
              <a:cs typeface="Arial" panose="020B0604020202020204" pitchFamily="34" charset="0"/>
            </a:endParaRPr>
          </a:p>
        </p:txBody>
      </p:sp>
      <p:pic>
        <p:nvPicPr>
          <p:cNvPr id="6" name="Picture 5" descr="Two men standing next to each other&#10;&#10;Description automatically generated">
            <a:extLst>
              <a:ext uri="{FF2B5EF4-FFF2-40B4-BE49-F238E27FC236}">
                <a16:creationId xmlns:a16="http://schemas.microsoft.com/office/drawing/2014/main" id="{409F9566-C262-6FEA-35CA-247A9C8603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t="14956" r="1632" b="15405"/>
          <a:stretch/>
        </p:blipFill>
        <p:spPr>
          <a:xfrm flipH="1">
            <a:off x="-2" y="20399"/>
            <a:ext cx="5626001" cy="2240327"/>
          </a:xfrm>
          <a:prstGeom prst="rect">
            <a:avLst/>
          </a:prstGeom>
        </p:spPr>
      </p:pic>
      <p:pic>
        <p:nvPicPr>
          <p:cNvPr id="15" name="Picture 14" descr="A pair of round mirrors from a tree&#10;&#10;Description automatically generated">
            <a:extLst>
              <a:ext uri="{FF2B5EF4-FFF2-40B4-BE49-F238E27FC236}">
                <a16:creationId xmlns:a16="http://schemas.microsoft.com/office/drawing/2014/main" id="{571184B5-5C79-4006-A786-57205DD183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3572"/>
            <a:ext cx="2806021" cy="1578387"/>
          </a:xfrm>
          <a:prstGeom prst="rect">
            <a:avLst/>
          </a:prstGeom>
        </p:spPr>
      </p:pic>
      <p:pic>
        <p:nvPicPr>
          <p:cNvPr id="19" name="Picture 18" descr="Close-up of a clock&#10;&#10;Description automatically generated">
            <a:extLst>
              <a:ext uri="{FF2B5EF4-FFF2-40B4-BE49-F238E27FC236}">
                <a16:creationId xmlns:a16="http://schemas.microsoft.com/office/drawing/2014/main" id="{2C863D3E-730C-8A20-697C-98C333EB77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82" y="5293573"/>
            <a:ext cx="2806024" cy="1578388"/>
          </a:xfrm>
          <a:prstGeom prst="rect">
            <a:avLst/>
          </a:prstGeom>
        </p:spPr>
      </p:pic>
      <p:pic>
        <p:nvPicPr>
          <p:cNvPr id="21" name="Picture 20" descr="A satellite in the air&#10;&#10;Description automatically generated">
            <a:extLst>
              <a:ext uri="{FF2B5EF4-FFF2-40B4-BE49-F238E27FC236}">
                <a16:creationId xmlns:a16="http://schemas.microsoft.com/office/drawing/2014/main" id="{7CEB19D6-13CD-1D19-B3F6-23A56DD722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1" r="24454"/>
          <a:stretch/>
        </p:blipFill>
        <p:spPr>
          <a:xfrm>
            <a:off x="-13960" y="2271109"/>
            <a:ext cx="2819981" cy="3008503"/>
          </a:xfrm>
          <a:prstGeom prst="rect">
            <a:avLst/>
          </a:prstGeom>
        </p:spPr>
      </p:pic>
      <p:pic>
        <p:nvPicPr>
          <p:cNvPr id="23" name="Picture 22" descr="A sign from a tree&#10;&#10;Description automatically generated">
            <a:extLst>
              <a:ext uri="{FF2B5EF4-FFF2-40B4-BE49-F238E27FC236}">
                <a16:creationId xmlns:a16="http://schemas.microsoft.com/office/drawing/2014/main" id="{61BCA992-6307-3C5B-995C-9D8159E3EB1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0" r="34390" b="12263"/>
          <a:stretch/>
        </p:blipFill>
        <p:spPr>
          <a:xfrm>
            <a:off x="2819980" y="2271109"/>
            <a:ext cx="2806021" cy="300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923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8278</TotalTime>
  <Words>191</Words>
  <Application>Microsoft Office PowerPoint</Application>
  <PresentationFormat>Widescreen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59</cp:revision>
  <dcterms:created xsi:type="dcterms:W3CDTF">2023-02-13T12:06:58Z</dcterms:created>
  <dcterms:modified xsi:type="dcterms:W3CDTF">2023-10-18T07:27:43Z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